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44262" autoAdjust="0"/>
  </p:normalViewPr>
  <p:slideViewPr>
    <p:cSldViewPr>
      <p:cViewPr varScale="1">
        <p:scale>
          <a:sx n="167" d="100"/>
          <a:sy n="167" d="100"/>
        </p:scale>
        <p:origin x="-120" y="-174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60239" y="195561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Deployment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添加资源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文件、获取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部署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信息、部署时间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005434" y="577890"/>
            <a:ext cx="51331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ProcessDefinition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43765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ProcessDefinition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获取版本号、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key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、资源名称、部署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2591</TotalTime>
  <Words>29</Words>
  <Application>Microsoft Office PowerPoint</Application>
  <PresentationFormat>全屏显示(16:9)</PresentationFormat>
  <Paragraphs>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260</cp:revision>
  <dcterms:created xsi:type="dcterms:W3CDTF">2016-04-25T01:54:00Z</dcterms:created>
  <dcterms:modified xsi:type="dcterms:W3CDTF">2020-07-25T07:33:58Z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