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"/>
  </p:notesMasterIdLst>
  <p:sldIdLst>
    <p:sldId id="313" r:id="rId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3" autoAdjust="0"/>
    <p:restoredTop sz="44262" autoAdjust="0"/>
  </p:normalViewPr>
  <p:slideViewPr>
    <p:cSldViewPr>
      <p:cViewPr varScale="1">
        <p:scale>
          <a:sx n="167" d="100"/>
          <a:sy n="167" d="100"/>
        </p:scale>
        <p:origin x="-120" y="-288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2020/7/25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62527" y="577890"/>
            <a:ext cx="481894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流程实例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ProcessInstance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643758"/>
            <a:ext cx="3626895" cy="193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47589"/>
            <a:ext cx="3093392" cy="2655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/>
          <p:cNvSpPr/>
          <p:nvPr/>
        </p:nvSpPr>
        <p:spPr>
          <a:xfrm>
            <a:off x="543225" y="11635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ProcessDefinition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与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ProcessInstance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是一对多关系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543225" y="170765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理解为：行动计划与具体行动的关系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8" name="矩形"/>
          <p:cNvSpPr/>
          <p:nvPr/>
        </p:nvSpPr>
        <p:spPr>
          <a:xfrm>
            <a:off x="3563889" y="3375037"/>
            <a:ext cx="20162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一对多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2658</TotalTime>
  <Words>23</Words>
  <Application>Microsoft Office PowerPoint</Application>
  <PresentationFormat>全屏显示(16:9)</PresentationFormat>
  <Paragraphs>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讲师ppt模板20141215</vt:lpstr>
      <vt:lpstr>讲师ppt模板20141215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263</cp:revision>
  <dcterms:created xsi:type="dcterms:W3CDTF">2016-04-25T01:54:00Z</dcterms:created>
  <dcterms:modified xsi:type="dcterms:W3CDTF">2020-07-25T10:11:57Z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