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"/>
  </p:notesMasterIdLst>
  <p:sldIdLst>
    <p:sldId id="313" r:id="rId3"/>
    <p:sldId id="312" r:id="rId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3" autoAdjust="0"/>
    <p:restoredTop sz="44262" autoAdjust="0"/>
  </p:normalViewPr>
  <p:slideViewPr>
    <p:cSldViewPr>
      <p:cViewPr varScale="1">
        <p:scale>
          <a:sx n="166" d="100"/>
          <a:sy n="166" d="100"/>
        </p:scale>
        <p:origin x="-102" y="-306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2020/7/26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3495553" y="2112407"/>
            <a:ext cx="8565279" cy="132343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任务的图形化是以矩形为基础，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lvl="1"/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在左侧添加具体的</a:t>
            </a: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图标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lvl="1"/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用来描述一种特定任务类型。</a:t>
            </a:r>
            <a:endParaRPr lang="en-US" altLang="zh-CN" sz="2000" u="none" strike="noStrike" kern="1200" cap="none" spc="0" baseline="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lvl="1"/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用户任务需要人来参与，需要人为触发。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17868" y="577890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任务的类型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779" y="1491630"/>
            <a:ext cx="1480061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0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48426" y="577890"/>
            <a:ext cx="364715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用户任务的属性面板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63638"/>
            <a:ext cx="3460626" cy="295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"/>
          <p:cNvSpPr/>
          <p:nvPr/>
        </p:nvSpPr>
        <p:spPr>
          <a:xfrm>
            <a:off x="4300982" y="1563638"/>
            <a:ext cx="451949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Assignee</a:t>
            </a: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：执行人</a:t>
            </a:r>
            <a:r>
              <a:rPr lang="en-US" altLang="zh-CN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/</a:t>
            </a: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代理人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0" name="矩形"/>
          <p:cNvSpPr/>
          <p:nvPr/>
        </p:nvSpPr>
        <p:spPr>
          <a:xfrm>
            <a:off x="4284508" y="2243648"/>
            <a:ext cx="4391948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Candidate Users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：候选人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1" name="矩形"/>
          <p:cNvSpPr/>
          <p:nvPr/>
        </p:nvSpPr>
        <p:spPr>
          <a:xfrm>
            <a:off x="4283968" y="2963728"/>
            <a:ext cx="446449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Candidate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Groups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：候选组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2" name="矩形"/>
          <p:cNvSpPr/>
          <p:nvPr/>
        </p:nvSpPr>
        <p:spPr>
          <a:xfrm>
            <a:off x="4284508" y="3611800"/>
            <a:ext cx="446395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Due Date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：任务到期时间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2629</TotalTime>
  <Words>67</Words>
  <Application>Microsoft Office PowerPoint</Application>
  <PresentationFormat>全屏显示(16:9)</PresentationFormat>
  <Paragraphs>12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261</cp:revision>
  <dcterms:created xsi:type="dcterms:W3CDTF">2016-04-25T01:54:00Z</dcterms:created>
  <dcterms:modified xsi:type="dcterms:W3CDTF">2020-07-26T03:28:46Z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