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4"/>
  </p:notesMasterIdLst>
  <p:sldIdLst>
    <p:sldId id="312" r:id="rId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13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orient="horz" pos="2754">
          <p15:clr>
            <a:srgbClr val="A4A3A4"/>
          </p15:clr>
        </p15:guide>
        <p15:guide id="4" orient="horz" pos="940">
          <p15:clr>
            <a:srgbClr val="A4A3A4"/>
          </p15:clr>
        </p15:guide>
        <p15:guide id="5" pos="2880">
          <p15:clr>
            <a:srgbClr val="A4A3A4"/>
          </p15:clr>
        </p15:guide>
        <p15:guide id="6" pos="612">
          <p15:clr>
            <a:srgbClr val="A4A3A4"/>
          </p15:clr>
        </p15:guide>
        <p15:guide id="7" pos="839">
          <p15:clr>
            <a:srgbClr val="A4A3A4"/>
          </p15:clr>
        </p15:guide>
        <p15:guide id="8" pos="514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3" autoAdjust="0"/>
    <p:restoredTop sz="44262" autoAdjust="0"/>
  </p:normalViewPr>
  <p:slideViewPr>
    <p:cSldViewPr>
      <p:cViewPr varScale="1">
        <p:scale>
          <a:sx n="167" d="100"/>
          <a:sy n="167" d="100"/>
        </p:scale>
        <p:origin x="-120" y="-288"/>
      </p:cViewPr>
      <p:guideLst>
        <p:guide orient="horz" pos="713"/>
        <p:guide orient="horz" pos="1620"/>
        <p:guide orient="horz" pos="2754"/>
        <p:guide orient="horz" pos="940"/>
        <p:guide pos="2880"/>
        <p:guide pos="612"/>
        <p:guide pos="839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2020/7/26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999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560239" y="1585704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历史综合信息：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HistoricTaskInstance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25506" y="577890"/>
            <a:ext cx="249299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查询历史记录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543765" y="271576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历史变量：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HistoricVariableInstance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99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2665</TotalTime>
  <Words>12</Words>
  <Application>Microsoft Office PowerPoint</Application>
  <PresentationFormat>全屏显示(16:9)</PresentationFormat>
  <Paragraphs>4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讲师ppt模板20141215</vt:lpstr>
      <vt:lpstr>讲师ppt模板20141215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Windows 用户</cp:lastModifiedBy>
  <cp:revision>261</cp:revision>
  <dcterms:created xsi:type="dcterms:W3CDTF">2016-04-25T01:54:00Z</dcterms:created>
  <dcterms:modified xsi:type="dcterms:W3CDTF">2020-07-26T06:29:45Z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