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8"/>
  </p:notesMasterIdLst>
  <p:sldIdLst>
    <p:sldId id="312" r:id="rId3"/>
    <p:sldId id="314" r:id="rId4"/>
    <p:sldId id="316" r:id="rId5"/>
    <p:sldId id="313" r:id="rId6"/>
    <p:sldId id="315" r:id="rId7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13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orient="horz" pos="2754">
          <p15:clr>
            <a:srgbClr val="A4A3A4"/>
          </p15:clr>
        </p15:guide>
        <p15:guide id="4" orient="horz" pos="940">
          <p15:clr>
            <a:srgbClr val="A4A3A4"/>
          </p15:clr>
        </p15:guide>
        <p15:guide id="5" pos="2880">
          <p15:clr>
            <a:srgbClr val="A4A3A4"/>
          </p15:clr>
        </p15:guide>
        <p15:guide id="6" pos="612">
          <p15:clr>
            <a:srgbClr val="A4A3A4"/>
          </p15:clr>
        </p15:guide>
        <p15:guide id="7" pos="839">
          <p15:clr>
            <a:srgbClr val="A4A3A4"/>
          </p15:clr>
        </p15:guide>
        <p15:guide id="8" pos="51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67432" autoAdjust="0"/>
  </p:normalViewPr>
  <p:slideViewPr>
    <p:cSldViewPr>
      <p:cViewPr varScale="1">
        <p:scale>
          <a:sx n="101" d="100"/>
          <a:sy n="101" d="100"/>
        </p:scale>
        <p:origin x="-1962" y="-90"/>
      </p:cViewPr>
      <p:guideLst>
        <p:guide orient="horz" pos="713"/>
        <p:guide orient="horz" pos="1620"/>
        <p:guide orient="horz" pos="2754"/>
        <p:guide orient="horz" pos="940"/>
        <p:guide pos="2880"/>
        <p:guide pos="612"/>
        <p:guide pos="839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2020/7/29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3999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Activiti7</a:t>
            </a:r>
            <a:r>
              <a:rPr lang="zh-CN" altLang="en-US" dirty="0" smtClean="0"/>
              <a:t>中流程变量后者不会覆盖前者，可能是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，看以后修复情况，建议不要执行流程变量覆盖</a:t>
            </a:r>
            <a:r>
              <a:rPr lang="zh-CN" altLang="en-US" smtClean="0"/>
              <a:t>的操作</a:t>
            </a:r>
            <a:endParaRPr lang="en-US" altLang="zh-CN" smtClean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保留字不要作为变量去使用，了解即可</a:t>
            </a:r>
            <a:endParaRPr lang="en-US" altLang="zh-CN" dirty="0" smtClean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保留字不要作为变量去使用，了解即可</a:t>
            </a:r>
            <a:endParaRPr lang="en-US" altLang="zh-CN" dirty="0" smtClean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/>
          <p:nvPr/>
        </p:nvSpPr>
        <p:spPr>
          <a:xfrm>
            <a:off x="560239" y="1585704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EL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为表达式语言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(Expression Language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)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538706" y="577890"/>
            <a:ext cx="206659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UEL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表达式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543765" y="336383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UEL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统一表达式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语言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Unified Expression Language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）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99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/>
          <p:nvPr/>
        </p:nvSpPr>
        <p:spPr>
          <a:xfrm>
            <a:off x="560239" y="1585704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表达式以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“${“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开始，以”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}”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结束，例如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${day&gt;100}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517868" y="577890"/>
            <a:ext cx="21082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表达式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描述</a:t>
            </a:r>
          </a:p>
        </p:txBody>
      </p:sp>
      <p:sp>
        <p:nvSpPr>
          <p:cNvPr id="6" name="矩形"/>
          <p:cNvSpPr/>
          <p:nvPr/>
        </p:nvSpPr>
        <p:spPr>
          <a:xfrm>
            <a:off x="543765" y="2715766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支持逻辑运算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${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userName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==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“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bajie”and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pwd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==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“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123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”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} 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9" name="矩形"/>
          <p:cNvSpPr/>
          <p:nvPr/>
        </p:nvSpPr>
        <p:spPr>
          <a:xfrm>
            <a:off x="543225" y="3795886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支持变量与实体类赋值</a:t>
            </a:r>
          </a:p>
        </p:txBody>
      </p:sp>
    </p:spTree>
    <p:extLst>
      <p:ext uri="{BB962C8B-B14F-4D97-AF65-F5344CB8AC3E}">
        <p14:creationId xmlns:p14="http://schemas.microsoft.com/office/powerpoint/2010/main" val="338537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/>
          <p:nvPr/>
        </p:nvSpPr>
        <p:spPr>
          <a:xfrm>
            <a:off x="560239" y="1667584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act_ru_variable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运行时参数表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833385" y="577890"/>
            <a:ext cx="3477235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对应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Activiti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数据表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543765" y="3035736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act_hi_varinst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历史参数表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89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769265" y="577890"/>
            <a:ext cx="3605475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UEL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表达式的保留字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63638"/>
            <a:ext cx="8352928" cy="248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29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769265" y="577890"/>
            <a:ext cx="3605475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UEL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表达式的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运算符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4" y="1275606"/>
            <a:ext cx="6624736" cy="374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625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2614</TotalTime>
  <Words>125</Words>
  <Application>Microsoft Office PowerPoint</Application>
  <PresentationFormat>全屏显示(16:9)</PresentationFormat>
  <Paragraphs>20</Paragraphs>
  <Slides>5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Windows 用户</cp:lastModifiedBy>
  <cp:revision>264</cp:revision>
  <dcterms:created xsi:type="dcterms:W3CDTF">2016-04-25T01:54:00Z</dcterms:created>
  <dcterms:modified xsi:type="dcterms:W3CDTF">2020-07-29T09:07:27Z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