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"/>
  </p:notesMasterIdLst>
  <p:sldIdLst>
    <p:sldId id="312" r:id="rId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69555" autoAdjust="0"/>
  </p:normalViewPr>
  <p:slideViewPr>
    <p:cSldViewPr>
      <p:cViewPr>
        <p:scale>
          <a:sx n="125" d="100"/>
          <a:sy n="125" d="100"/>
        </p:scale>
        <p:origin x="-1272" y="246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2020/7/31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21551" y="577890"/>
            <a:ext cx="330090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ProcessRuntime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3638"/>
            <a:ext cx="4550594" cy="278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"/>
          <p:cNvSpPr/>
          <p:nvPr/>
        </p:nvSpPr>
        <p:spPr>
          <a:xfrm>
            <a:off x="4431660" y="1907996"/>
            <a:ext cx="4676844" cy="181588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in order to interact with the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ProcessRuntime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API the currently logged user is required to have the role “ACTIVITI_USER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”.</a:t>
            </a:r>
          </a:p>
          <a:p>
            <a:pPr lvl="1"/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lvl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为了与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ProcessRuntime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API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交互，当前登录的用户必须具有“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ACTIVITI_USER”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角色。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3028</TotalTime>
  <Words>38</Words>
  <Application>Microsoft Office PowerPoint</Application>
  <PresentationFormat>全屏显示(16:9)</PresentationFormat>
  <Paragraphs>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讲师ppt模板20141215</vt:lpstr>
      <vt:lpstr>讲师ppt模板20141215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273</cp:revision>
  <dcterms:created xsi:type="dcterms:W3CDTF">2016-04-25T01:54:00Z</dcterms:created>
  <dcterms:modified xsi:type="dcterms:W3CDTF">2020-07-31T08:42:38Z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