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69555" autoAdjust="0"/>
  </p:normalViewPr>
  <p:slideViewPr>
    <p:cSldViewPr>
      <p:cViewPr>
        <p:scale>
          <a:sx n="125" d="100"/>
          <a:sy n="125" d="100"/>
        </p:scale>
        <p:origin x="-1272" y="24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2020/7/31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16503" y="577890"/>
            <a:ext cx="2710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TaskRuntime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4932040" y="1538666"/>
            <a:ext cx="4104456" cy="2554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Something important to notice here, is that in order to interact with the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TaskRuntime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API as a user, you need to have the role: ACTIVITI_USER (Granted Authority: ROLE_ACTIVITI_USER)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.</a:t>
            </a:r>
          </a:p>
          <a:p>
            <a:pPr lvl="1"/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这里需要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注意，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为了以用户身份与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TaskRuntime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API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交互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，需要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具有角色：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ACTIVITI_USER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4" y="1635646"/>
            <a:ext cx="51097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3030</TotalTime>
  <Words>56</Words>
  <Application>Microsoft Office PowerPoint</Application>
  <PresentationFormat>全屏显示(16:9)</PresentationFormat>
  <Paragraphs>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275</cp:revision>
  <dcterms:created xsi:type="dcterms:W3CDTF">2016-04-25T01:54:00Z</dcterms:created>
  <dcterms:modified xsi:type="dcterms:W3CDTF">2020-07-31T08:49:42Z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