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6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73888" autoAdjust="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主键用来明确唯一性，一般用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自增或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，也有多主键的情况，比如天气预报，如果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天一次，那么日期与城市名称可以做联合主键用来防止数据重复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一对多与多对多在实际工作中比较常见，流程定时与流程实例就是一对多，流程实例与任务也是一对多。</a:t>
            </a:r>
            <a:r>
              <a:rPr lang="zh-CN" altLang="en-US" baseline="0" dirty="0" smtClean="0"/>
              <a:t> 多对多比如高考，不用学科的老师改不同的卷子，学科老师与卷子就是多对多关系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多对对经常需要用中间表来表明归属关系，中间表还经常被用在业务数据与附件的归属关系上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下来我们就创建表吧，先看</a:t>
            </a:r>
            <a:r>
              <a:rPr lang="en-US" altLang="zh-CN" baseline="0" dirty="0" err="1" smtClean="0"/>
              <a:t>user.sql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在创建表单，最后表单的语句也加入</a:t>
            </a:r>
            <a:r>
              <a:rPr lang="en-US" altLang="zh-CN" baseline="0" dirty="0" err="1" smtClean="0"/>
              <a:t>user.sql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主键与外键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48425" y="577890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数据库设计注意事项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一对多、多对多关系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中间表的使用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3410</TotalTime>
  <Words>174</Words>
  <Application>Microsoft Office PowerPoint</Application>
  <PresentationFormat>全屏显示(16:9)</PresentationFormat>
  <Paragraphs>13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290</cp:revision>
  <dcterms:created xsi:type="dcterms:W3CDTF">2016-04-25T01:54:00Z</dcterms:created>
  <dcterms:modified xsi:type="dcterms:W3CDTF">2020-08-07T09:00:05Z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