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312" r:id="rId3"/>
    <p:sldId id="314" r:id="rId4"/>
    <p:sldId id="313" r:id="rId5"/>
    <p:sldId id="315" r:id="rId6"/>
    <p:sldId id="316" r:id="rId7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79391" autoAdjust="0"/>
  </p:normalViewPr>
  <p:slideViewPr>
    <p:cSldViewPr>
      <p:cViewPr>
        <p:scale>
          <a:sx n="125" d="100"/>
          <a:sy n="125" d="100"/>
        </p:scale>
        <p:origin x="-1272" y="-852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2020/8/19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iti.gitbook.io/activiti-7-developers-guide/getting-started/getting-started-activiti-cor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Spring Security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Spring </a:t>
            </a:r>
            <a:r>
              <a:rPr lang="zh-CN" altLang="en-US" dirty="0" smtClean="0"/>
              <a:t>家族中的一个一员，安全管理这个领域，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的使用率要高于</a:t>
            </a:r>
            <a:r>
              <a:rPr lang="en-US" altLang="zh-CN" dirty="0" smtClean="0"/>
              <a:t>Spring Security </a:t>
            </a:r>
          </a:p>
          <a:p>
            <a:r>
              <a:rPr lang="zh-CN" altLang="en-US" dirty="0" smtClean="0"/>
              <a:t>在以前的</a:t>
            </a:r>
            <a:r>
              <a:rPr lang="en-US" altLang="zh-CN" dirty="0" smtClean="0"/>
              <a:t>SSM/SSH </a:t>
            </a:r>
            <a:r>
              <a:rPr lang="zh-CN" altLang="en-US" dirty="0" smtClean="0"/>
              <a:t>中整合 </a:t>
            </a:r>
            <a:r>
              <a:rPr lang="en-US" altLang="zh-CN" dirty="0" smtClean="0"/>
              <a:t>Spring Security </a:t>
            </a:r>
            <a:r>
              <a:rPr lang="zh-CN" altLang="en-US" dirty="0" smtClean="0"/>
              <a:t>都是比较麻烦的事，所以</a:t>
            </a:r>
            <a:r>
              <a:rPr lang="en-US" altLang="zh-CN" dirty="0" smtClean="0"/>
              <a:t>Spring Security </a:t>
            </a:r>
            <a:r>
              <a:rPr lang="zh-CN" altLang="en-US" dirty="0" smtClean="0"/>
              <a:t>虽然功能比 </a:t>
            </a:r>
            <a:r>
              <a:rPr lang="en-US" altLang="zh-CN" dirty="0" err="1" smtClean="0"/>
              <a:t>Shiro</a:t>
            </a:r>
            <a:r>
              <a:rPr lang="en-US" altLang="zh-CN" dirty="0" smtClean="0"/>
              <a:t> </a:t>
            </a:r>
            <a:r>
              <a:rPr lang="zh-CN" altLang="en-US" dirty="0" smtClean="0"/>
              <a:t>强大，但是使用反而没有 </a:t>
            </a:r>
            <a:r>
              <a:rPr lang="en-US" altLang="zh-CN" dirty="0" err="1" smtClean="0"/>
              <a:t>Shiro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但是自从有了 </a:t>
            </a:r>
            <a:r>
              <a:rPr lang="en-US" altLang="zh-CN" dirty="0" smtClean="0"/>
              <a:t>Spring Boot </a:t>
            </a:r>
            <a:r>
              <a:rPr lang="zh-CN" altLang="en-US" dirty="0" smtClean="0"/>
              <a:t>之后，</a:t>
            </a:r>
            <a:r>
              <a:rPr lang="en-US" altLang="zh-CN" dirty="0" smtClean="0"/>
              <a:t>Spring Boot </a:t>
            </a:r>
            <a:r>
              <a:rPr lang="zh-CN" altLang="en-US" dirty="0" smtClean="0"/>
              <a:t>对于 </a:t>
            </a:r>
            <a:r>
              <a:rPr lang="en-US" altLang="zh-CN" dirty="0" smtClean="0"/>
              <a:t>Spring Security </a:t>
            </a:r>
            <a:r>
              <a:rPr lang="zh-CN" altLang="en-US" dirty="0" smtClean="0"/>
              <a:t>提供了 自动化配置方案，并且可以支持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，使用人数正在节节攀升。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可以看到</a:t>
            </a:r>
            <a:r>
              <a:rPr lang="en-US" altLang="zh-CN" dirty="0" err="1" smtClean="0"/>
              <a:t>ss</a:t>
            </a:r>
            <a:r>
              <a:rPr lang="zh-CN" altLang="en-US" dirty="0" smtClean="0"/>
              <a:t>的使用人数在攀升，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的在下降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送餐进小区的例子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先检查引用</a:t>
            </a:r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securit</a:t>
            </a:r>
            <a:r>
              <a:rPr lang="zh-CN" altLang="en-US" dirty="0" smtClean="0"/>
              <a:t>，并浏览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提示输入账号密码，账号是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，密码是输出里的密码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增加了登录类之后，就编程了</a:t>
            </a:r>
            <a:r>
              <a:rPr lang="en-US" altLang="zh-CN" dirty="0" err="1" smtClean="0"/>
              <a:t>bajie</a:t>
            </a:r>
            <a:r>
              <a:rPr lang="en-US" altLang="zh-CN" baseline="0" dirty="0" smtClean="0"/>
              <a:t> password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https://activiti.gitbook.io/activiti-7-developers-guide/getting-started/getting-started-activiti-core</a:t>
            </a: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296108" y="577890"/>
            <a:ext cx="65517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体系的一员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31888"/>
            <a:ext cx="5616624" cy="351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94777" y="577890"/>
            <a:ext cx="45544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搜索指数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86971"/>
            <a:ext cx="7488832" cy="376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2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73959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认证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02416" y="577890"/>
            <a:ext cx="493917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SpringSecurity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的主要功能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鉴权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授权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9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application.properties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配置用户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33147" y="5778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用户的三种来源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249974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配置内存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用户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1174822" y="35798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从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数据库中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加载用户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1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内存登录改为数据库登录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5507" y="5778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课程知识点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249974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SpringSecurity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配置文件详解</a:t>
            </a:r>
          </a:p>
        </p:txBody>
      </p:sp>
      <p:sp>
        <p:nvSpPr>
          <p:cNvPr id="5" name="矩形"/>
          <p:cNvSpPr/>
          <p:nvPr/>
        </p:nvSpPr>
        <p:spPr>
          <a:xfrm>
            <a:off x="1174822" y="35798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登录响应处理方案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3096</TotalTime>
  <Words>202</Words>
  <Application>Microsoft Office PowerPoint</Application>
  <PresentationFormat>全屏显示(16:9)</PresentationFormat>
  <Paragraphs>27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285</cp:revision>
  <dcterms:created xsi:type="dcterms:W3CDTF">2016-04-25T01:54:00Z</dcterms:created>
  <dcterms:modified xsi:type="dcterms:W3CDTF">2020-08-19T08:19:56Z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