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5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79391" autoAdjust="0"/>
  </p:normalViewPr>
  <p:slideViewPr>
    <p:cSldViewPr>
      <p:cViewPr>
        <p:scale>
          <a:sx n="125" d="100"/>
          <a:sy n="125" d="100"/>
        </p:scale>
        <p:origin x="-1320" y="-85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iti.gitbook.io/activiti-7-developers-guide/getting-started/getting-started-activiti-cor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先检查引用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securit</a:t>
            </a:r>
            <a:r>
              <a:rPr lang="zh-CN" altLang="en-US" dirty="0" smtClean="0"/>
              <a:t>，并浏览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提示输入账号密码，账号是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，密码是输出里的密码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增加了登录类之后，就编程了</a:t>
            </a:r>
            <a:r>
              <a:rPr lang="en-US" altLang="zh-CN" dirty="0" err="1" smtClean="0"/>
              <a:t>bajie</a:t>
            </a:r>
            <a:r>
              <a:rPr lang="en-US" altLang="zh-CN" baseline="0" dirty="0" smtClean="0"/>
              <a:t> password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https://activiti.gitbook.io/activiti-7-developers-guide/getting-started/getting-started-activiti-core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GlobalConfig.java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枚举与静态常量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2588" y="577890"/>
            <a:ext cx="13388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AjaxResponse.java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数据返回给前端的处理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74822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PathMapping.java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路径映射，发布不同操作系统路径不同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3078</TotalTime>
  <Words>64</Words>
  <Application>Microsoft Office PowerPoint</Application>
  <PresentationFormat>全屏显示(16:9)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284</cp:revision>
  <dcterms:created xsi:type="dcterms:W3CDTF">2016-04-25T01:54:00Z</dcterms:created>
  <dcterms:modified xsi:type="dcterms:W3CDTF">2020-08-09T01:41:56Z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