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312" r:id="rId3"/>
    <p:sldId id="322" r:id="rId4"/>
    <p:sldId id="323" r:id="rId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86013" autoAdjust="0"/>
  </p:normalViewPr>
  <p:slideViewPr>
    <p:cSldViewPr>
      <p:cViewPr>
        <p:scale>
          <a:sx n="150" d="100"/>
          <a:sy n="150" d="100"/>
        </p:scale>
        <p:origin x="-618" y="-510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2020/8/22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程序员最喜欢的方式。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外置表单，创建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Activiti7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普通表单就是由前端做一个页面</a:t>
            </a:r>
            <a:endParaRPr lang="zh-CN" altLang="en-US" dirty="0" smtClean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84683" y="577890"/>
            <a:ext cx="33746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扩展功能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25717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在线部署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91297" y="368380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上传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并展示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84683" y="577890"/>
            <a:ext cx="337464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BPMNJS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扩展功能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181160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查看部署后的</a:t>
            </a:r>
            <a:r>
              <a:rPr lang="en-US" altLang="zh-CN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BPMN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1191297" y="303573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高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亮渲染历史流程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1191297" y="188360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install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58474" y="577890"/>
            <a:ext cx="402706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IDEA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NPM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配合使用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1174823" y="317975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运行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命令：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run dev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7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6228</TotalTime>
  <Words>127</Words>
  <Application>Microsoft Office PowerPoint</Application>
  <PresentationFormat>全屏显示(16:9)</PresentationFormat>
  <Paragraphs>22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325</cp:revision>
  <dcterms:created xsi:type="dcterms:W3CDTF">2016-04-25T01:54:00Z</dcterms:created>
  <dcterms:modified xsi:type="dcterms:W3CDTF">2020-08-23T07:47:43Z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