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sldIdLst>
    <p:sldId id="312" r:id="rId3"/>
    <p:sldId id="322" r:id="rId4"/>
    <p:sldId id="323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86013" autoAdjust="0"/>
  </p:normalViewPr>
  <p:slideViewPr>
    <p:cSldViewPr>
      <p:cViewPr>
        <p:scale>
          <a:sx n="150" d="100"/>
          <a:sy n="150" d="100"/>
        </p:scale>
        <p:origin x="-552" y="-55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程序员最喜欢的方式。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外置表单，创建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普通表单就是由前端做一个页面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程序员最喜欢的方式。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外置表单，创建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普通表单就是由前端做一个页面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程序员最喜欢的方式。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外置表单，创建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普通表单就是由前端做一个页面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5602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从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github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gitee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下载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gitee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下载更快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73276" y="577890"/>
            <a:ext cx="359746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Layuimini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3" y="267569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解压后文件夹根目录叫</a:t>
            </a:r>
            <a:r>
              <a:rPr lang="en-US" altLang="zh-CN" sz="2000" u="none" strike="noStrike" kern="1200" cap="none" spc="0" baseline="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layuimini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9552" y="372387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地址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http://localhost:8080/layuimini/page/login-1.html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56026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登录页面修改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73276" y="577890"/>
            <a:ext cx="359746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Layuimini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2" y="310774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在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/lay-config.js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配置全局变量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html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页面引入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5602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Init.json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菜单</a:t>
            </a:r>
          </a:p>
        </p:txBody>
      </p:sp>
      <p:sp>
        <p:nvSpPr>
          <p:cNvPr id="17" name="矩形"/>
          <p:cNvSpPr/>
          <p:nvPr/>
        </p:nvSpPr>
        <p:spPr>
          <a:xfrm>
            <a:off x="2773276" y="577890"/>
            <a:ext cx="359746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Layuimini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3" y="267569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创建菜单对应页面</a:t>
            </a:r>
          </a:p>
        </p:txBody>
      </p:sp>
      <p:sp>
        <p:nvSpPr>
          <p:cNvPr id="5" name="矩形"/>
          <p:cNvSpPr/>
          <p:nvPr/>
        </p:nvSpPr>
        <p:spPr>
          <a:xfrm>
            <a:off x="539552" y="372387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页面功能开发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5000</TotalTime>
  <Words>134</Words>
  <Application>Microsoft Office PowerPoint</Application>
  <PresentationFormat>全屏显示(16:9)</PresentationFormat>
  <Paragraphs>23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324</cp:revision>
  <dcterms:created xsi:type="dcterms:W3CDTF">2016-04-25T01:54:00Z</dcterms:created>
  <dcterms:modified xsi:type="dcterms:W3CDTF">2020-08-23T07:52:20Z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