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71503" autoAdjust="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19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-------------------------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tomcat8.5--------------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http://mirror.bit.edu.cn/apache/tomcat/tomcat-8/v8.5.57/bin/apache-tomcat-8.5.57.tar.gz  //</a:t>
            </a:r>
            <a:r>
              <a:rPr lang="zh-CN" altLang="en-US" dirty="0" smtClean="0"/>
              <a:t>地址变了可以去官网找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解压</a:t>
            </a:r>
            <a:r>
              <a:rPr lang="en-US" altLang="zh-CN" dirty="0" smtClean="0"/>
              <a:t>tomcat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apache-tomcat-8.5.57.tar.gz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切换到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cd apache-tomcat-8.5.57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cd bin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 执行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./version.sh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修改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路径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nano</a:t>
            </a:r>
            <a:r>
              <a:rPr lang="en-US" altLang="zh-CN" dirty="0" smtClean="0"/>
              <a:t> setclasspath.sh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setclasspath.sh</a:t>
            </a:r>
            <a:r>
              <a:rPr lang="zh-CN" altLang="en-US" dirty="0" smtClean="0"/>
              <a:t>里任意地方增加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行（建议在</a:t>
            </a:r>
            <a:r>
              <a:rPr lang="en-US" altLang="zh-CN" dirty="0" smtClean="0"/>
              <a:t>Set JAVA_HOME</a:t>
            </a:r>
            <a:r>
              <a:rPr lang="zh-CN" altLang="en-US" dirty="0" smtClean="0"/>
              <a:t>下面增加）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export JAVA_HOME=/home/pi/jdk1.8.0_202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export JRE_HOME=/home/pi/jdk1.8.0_202/</a:t>
            </a:r>
            <a:r>
              <a:rPr lang="en-US" altLang="zh-CN" dirty="0" err="1" smtClean="0"/>
              <a:t>jre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startup.sh run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换一个电脑通过局域网访问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http://192.168.1.61:8080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查看端口占用情况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anp|grep</a:t>
            </a:r>
            <a:r>
              <a:rPr lang="en-US" altLang="zh-CN" dirty="0" smtClean="0"/>
              <a:t> 8080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tomcat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apache-tomcat-8.5.57/bin/shutdown.sh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开机启动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nano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rc.local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exit 0</a:t>
            </a:r>
            <a:r>
              <a:rPr lang="zh-CN" altLang="en-US" dirty="0" smtClean="0"/>
              <a:t>这一行上面写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/home/pi/apache-tomcat-8.5.50/bin/./startup.sh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------------------------------------------------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nohup</a:t>
            </a:r>
            <a:r>
              <a:rPr lang="en-US" altLang="zh-CN" dirty="0" smtClean="0"/>
              <a:t> java -jar  activitiwebm.jar &gt;/dev/null  &amp;</a:t>
            </a:r>
            <a:br>
              <a:rPr lang="en-US" altLang="zh-CN" dirty="0" smtClean="0"/>
            </a:br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lntp</a:t>
            </a:r>
            <a:r>
              <a:rPr lang="en-US" altLang="zh-CN" dirty="0" smtClean="0"/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查看端口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en-US" altLang="zh-CN" dirty="0" smtClean="0"/>
              <a:t>http://139.9.118.236:8080/layuimini/index.html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pom.xml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改成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war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49469" y="577890"/>
            <a:ext cx="42450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Jar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包改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包注意事项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pom.xml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搜索没有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tomcat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依赖包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91297" y="346778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发布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jdk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版本一致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4784</TotalTime>
  <Words>152</Words>
  <Application>Microsoft Office PowerPoint</Application>
  <PresentationFormat>全屏显示(16:9)</PresentationFormat>
  <Paragraphs>34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320</cp:revision>
  <dcterms:created xsi:type="dcterms:W3CDTF">2016-04-25T01:54:00Z</dcterms:created>
  <dcterms:modified xsi:type="dcterms:W3CDTF">2020-08-28T07:57:47Z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