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4E6"/>
    <a:srgbClr val="38C682"/>
    <a:srgbClr val="000000"/>
    <a:srgbClr val="CCCCCC"/>
    <a:srgbClr val="D6E4E8"/>
    <a:srgbClr val="FBF5D4"/>
    <a:srgbClr val="FFE0DB"/>
    <a:srgbClr val="30788C"/>
    <a:srgbClr val="EBCC2A"/>
    <a:srgbClr val="FF6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419D7-9CAF-4AD0-B700-511B42C7B3FD}" v="1" dt="2025-10-20T08:44:37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, ETHAN (PGR)" userId="64022231-9dc0-4c9d-8854-6af795d8551c" providerId="ADAL" clId="{880863F2-3482-48C8-89D0-4A563D9758EA}"/>
    <pc:docChg chg="undo custSel addSld delSld modSld">
      <pc:chgData name="ROSS, ETHAN (PGR)" userId="64022231-9dc0-4c9d-8854-6af795d8551c" providerId="ADAL" clId="{880863F2-3482-48C8-89D0-4A563D9758EA}" dt="2025-10-20T08:44:40.692" v="417" actId="478"/>
      <pc:docMkLst>
        <pc:docMk/>
      </pc:docMkLst>
      <pc:sldChg chg="del">
        <pc:chgData name="ROSS, ETHAN (PGR)" userId="64022231-9dc0-4c9d-8854-6af795d8551c" providerId="ADAL" clId="{880863F2-3482-48C8-89D0-4A563D9758EA}" dt="2025-10-20T08:43:46.209" v="412" actId="47"/>
        <pc:sldMkLst>
          <pc:docMk/>
          <pc:sldMk cId="3370866678" sldId="256"/>
        </pc:sldMkLst>
      </pc:sldChg>
      <pc:sldChg chg="del">
        <pc:chgData name="ROSS, ETHAN (PGR)" userId="64022231-9dc0-4c9d-8854-6af795d8551c" providerId="ADAL" clId="{880863F2-3482-48C8-89D0-4A563D9758EA}" dt="2025-10-20T08:43:46.209" v="412" actId="47"/>
        <pc:sldMkLst>
          <pc:docMk/>
          <pc:sldMk cId="330134493" sldId="257"/>
        </pc:sldMkLst>
      </pc:sldChg>
      <pc:sldChg chg="del">
        <pc:chgData name="ROSS, ETHAN (PGR)" userId="64022231-9dc0-4c9d-8854-6af795d8551c" providerId="ADAL" clId="{880863F2-3482-48C8-89D0-4A563D9758EA}" dt="2025-10-20T08:43:46.209" v="412" actId="47"/>
        <pc:sldMkLst>
          <pc:docMk/>
          <pc:sldMk cId="1518433763" sldId="258"/>
        </pc:sldMkLst>
      </pc:sldChg>
      <pc:sldChg chg="addSp delSp modSp del mod">
        <pc:chgData name="ROSS, ETHAN (PGR)" userId="64022231-9dc0-4c9d-8854-6af795d8551c" providerId="ADAL" clId="{880863F2-3482-48C8-89D0-4A563D9758EA}" dt="2025-10-20T08:43:46.209" v="412" actId="47"/>
        <pc:sldMkLst>
          <pc:docMk/>
          <pc:sldMk cId="472484443" sldId="259"/>
        </pc:sldMkLst>
      </pc:sldChg>
      <pc:sldChg chg="addSp delSp modSp add mod">
        <pc:chgData name="ROSS, ETHAN (PGR)" userId="64022231-9dc0-4c9d-8854-6af795d8551c" providerId="ADAL" clId="{880863F2-3482-48C8-89D0-4A563D9758EA}" dt="2025-10-20T08:44:40.692" v="417" actId="478"/>
        <pc:sldMkLst>
          <pc:docMk/>
          <pc:sldMk cId="2515918615" sldId="260"/>
        </pc:sldMkLst>
        <pc:spChg chg="add mod">
          <ac:chgData name="ROSS, ETHAN (PGR)" userId="64022231-9dc0-4c9d-8854-6af795d8551c" providerId="ADAL" clId="{880863F2-3482-48C8-89D0-4A563D9758EA}" dt="2025-10-17T11:06:14.106" v="382" actId="12788"/>
          <ac:spMkLst>
            <pc:docMk/>
            <pc:sldMk cId="2515918615" sldId="260"/>
            <ac:spMk id="27" creationId="{731FE4FA-A06E-6AB4-A4FE-56D64C3F1CB5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28" creationId="{85FC5A63-97A1-9982-3F54-4A8D5A34A1D4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29" creationId="{8AC3DEE1-C97E-6D6A-C56B-50191D78C6AE}"/>
          </ac:spMkLst>
        </pc:spChg>
        <pc:spChg chg="add mod">
          <ac:chgData name="ROSS, ETHAN (PGR)" userId="64022231-9dc0-4c9d-8854-6af795d8551c" providerId="ADAL" clId="{880863F2-3482-48C8-89D0-4A563D9758EA}" dt="2025-10-17T10:55:35.124" v="238" actId="1076"/>
          <ac:spMkLst>
            <pc:docMk/>
            <pc:sldMk cId="2515918615" sldId="260"/>
            <ac:spMk id="30" creationId="{1CF88245-199A-DB2F-5BE6-C3AD416FB1A3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31" creationId="{8C8F8747-1426-DA3A-DC05-A81C0DBA45E7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47" creationId="{D51C1CF0-AEC1-850F-E917-91011772B890}"/>
          </ac:spMkLst>
        </pc:spChg>
        <pc:spChg chg="add mod">
          <ac:chgData name="ROSS, ETHAN (PGR)" userId="64022231-9dc0-4c9d-8854-6af795d8551c" providerId="ADAL" clId="{880863F2-3482-48C8-89D0-4A563D9758EA}" dt="2025-10-17T10:55:35.124" v="238" actId="1076"/>
          <ac:spMkLst>
            <pc:docMk/>
            <pc:sldMk cId="2515918615" sldId="260"/>
            <ac:spMk id="48" creationId="{1F51643A-5EAD-1FB6-611D-0CD09FD528B3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49" creationId="{70DE83A7-AACA-37B4-F88E-E792D0BDBD62}"/>
          </ac:spMkLst>
        </pc:spChg>
        <pc:spChg chg="add mod">
          <ac:chgData name="ROSS, ETHAN (PGR)" userId="64022231-9dc0-4c9d-8854-6af795d8551c" providerId="ADAL" clId="{880863F2-3482-48C8-89D0-4A563D9758EA}" dt="2025-10-17T11:06:14.106" v="382" actId="12788"/>
          <ac:spMkLst>
            <pc:docMk/>
            <pc:sldMk cId="2515918615" sldId="260"/>
            <ac:spMk id="50" creationId="{05AE3C1D-253C-A669-6A20-7DAF29C3C234}"/>
          </ac:spMkLst>
        </pc:spChg>
        <pc:spChg chg="add mod">
          <ac:chgData name="ROSS, ETHAN (PGR)" userId="64022231-9dc0-4c9d-8854-6af795d8551c" providerId="ADAL" clId="{880863F2-3482-48C8-89D0-4A563D9758EA}" dt="2025-10-17T11:06:14.106" v="382" actId="12788"/>
          <ac:spMkLst>
            <pc:docMk/>
            <pc:sldMk cId="2515918615" sldId="260"/>
            <ac:spMk id="53" creationId="{DA521668-B5B1-0447-E113-FAC95ABE9F5B}"/>
          </ac:spMkLst>
        </pc:spChg>
        <pc:spChg chg="add mod">
          <ac:chgData name="ROSS, ETHAN (PGR)" userId="64022231-9dc0-4c9d-8854-6af795d8551c" providerId="ADAL" clId="{880863F2-3482-48C8-89D0-4A563D9758EA}" dt="2025-10-17T11:06:14.106" v="382" actId="12788"/>
          <ac:spMkLst>
            <pc:docMk/>
            <pc:sldMk cId="2515918615" sldId="260"/>
            <ac:spMk id="55" creationId="{5885CB01-FC93-E1B3-1057-32E547794AA9}"/>
          </ac:spMkLst>
        </pc:spChg>
        <pc:spChg chg="add mod">
          <ac:chgData name="ROSS, ETHAN (PGR)" userId="64022231-9dc0-4c9d-8854-6af795d8551c" providerId="ADAL" clId="{880863F2-3482-48C8-89D0-4A563D9758EA}" dt="2025-10-17T11:06:14.106" v="382" actId="12788"/>
          <ac:spMkLst>
            <pc:docMk/>
            <pc:sldMk cId="2515918615" sldId="260"/>
            <ac:spMk id="56" creationId="{48F1EF92-242D-D4EB-C1CF-7ADC64274749}"/>
          </ac:spMkLst>
        </pc:spChg>
        <pc:spChg chg="add mod">
          <ac:chgData name="ROSS, ETHAN (PGR)" userId="64022231-9dc0-4c9d-8854-6af795d8551c" providerId="ADAL" clId="{880863F2-3482-48C8-89D0-4A563D9758EA}" dt="2025-10-17T11:04:27.410" v="336" actId="1076"/>
          <ac:spMkLst>
            <pc:docMk/>
            <pc:sldMk cId="2515918615" sldId="260"/>
            <ac:spMk id="61" creationId="{FCC3C6EC-50FB-2027-5FA7-969FDC2E0AE4}"/>
          </ac:spMkLst>
        </pc:spChg>
        <pc:spChg chg="add mod">
          <ac:chgData name="ROSS, ETHAN (PGR)" userId="64022231-9dc0-4c9d-8854-6af795d8551c" providerId="ADAL" clId="{880863F2-3482-48C8-89D0-4A563D9758EA}" dt="2025-10-17T11:04:27.410" v="336" actId="1076"/>
          <ac:spMkLst>
            <pc:docMk/>
            <pc:sldMk cId="2515918615" sldId="260"/>
            <ac:spMk id="62" creationId="{D4043DE7-2D67-BE9A-6DBA-AB47D119AF8B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63" creationId="{96B23C77-1127-2381-C65B-FCFF6DF512F3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64" creationId="{12720BD1-F776-4B15-B031-48524E7F1A66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65" creationId="{99E4EDEF-DA73-27D9-C9FE-74E262E3989F}"/>
          </ac:spMkLst>
        </pc:spChg>
        <pc:spChg chg="add mod">
          <ac:chgData name="ROSS, ETHAN (PGR)" userId="64022231-9dc0-4c9d-8854-6af795d8551c" providerId="ADAL" clId="{880863F2-3482-48C8-89D0-4A563D9758EA}" dt="2025-10-17T11:06:37.840" v="383" actId="1076"/>
          <ac:spMkLst>
            <pc:docMk/>
            <pc:sldMk cId="2515918615" sldId="260"/>
            <ac:spMk id="66" creationId="{D4ED2BE9-3FC9-9F09-8BA2-4527CFAB2750}"/>
          </ac:spMkLst>
        </pc:spChg>
        <pc:spChg chg="add mod">
          <ac:chgData name="ROSS, ETHAN (PGR)" userId="64022231-9dc0-4c9d-8854-6af795d8551c" providerId="ADAL" clId="{880863F2-3482-48C8-89D0-4A563D9758EA}" dt="2025-10-17T11:16:09.232" v="407" actId="1076"/>
          <ac:spMkLst>
            <pc:docMk/>
            <pc:sldMk cId="2515918615" sldId="260"/>
            <ac:spMk id="67" creationId="{80CC9740-5755-8CE8-8060-13455E869A6E}"/>
          </ac:spMkLst>
        </pc:spChg>
        <pc:spChg chg="add mod">
          <ac:chgData name="ROSS, ETHAN (PGR)" userId="64022231-9dc0-4c9d-8854-6af795d8551c" providerId="ADAL" clId="{880863F2-3482-48C8-89D0-4A563D9758EA}" dt="2025-10-17T11:16:16.720" v="408" actId="1076"/>
          <ac:spMkLst>
            <pc:docMk/>
            <pc:sldMk cId="2515918615" sldId="260"/>
            <ac:spMk id="68" creationId="{126348F5-9AE1-E004-6744-A5144E0E4B49}"/>
          </ac:spMkLst>
        </pc:spChg>
        <pc:spChg chg="add mod">
          <ac:chgData name="ROSS, ETHAN (PGR)" userId="64022231-9dc0-4c9d-8854-6af795d8551c" providerId="ADAL" clId="{880863F2-3482-48C8-89D0-4A563D9758EA}" dt="2025-10-17T11:06:08.478" v="381" actId="1076"/>
          <ac:spMkLst>
            <pc:docMk/>
            <pc:sldMk cId="2515918615" sldId="260"/>
            <ac:spMk id="69" creationId="{E17CCD65-4148-A9D9-6834-AC4A64343616}"/>
          </ac:spMkLst>
        </pc:spChg>
        <pc:spChg chg="add mod">
          <ac:chgData name="ROSS, ETHAN (PGR)" userId="64022231-9dc0-4c9d-8854-6af795d8551c" providerId="ADAL" clId="{880863F2-3482-48C8-89D0-4A563D9758EA}" dt="2025-10-17T11:06:08.478" v="381" actId="1076"/>
          <ac:spMkLst>
            <pc:docMk/>
            <pc:sldMk cId="2515918615" sldId="260"/>
            <ac:spMk id="70" creationId="{7A1DF84D-D74F-A3B3-EBBB-D1265D08B663}"/>
          </ac:spMkLst>
        </pc:spChg>
        <pc:spChg chg="add mod">
          <ac:chgData name="ROSS, ETHAN (PGR)" userId="64022231-9dc0-4c9d-8854-6af795d8551c" providerId="ADAL" clId="{880863F2-3482-48C8-89D0-4A563D9758EA}" dt="2025-10-17T11:09:31.962" v="400" actId="12788"/>
          <ac:spMkLst>
            <pc:docMk/>
            <pc:sldMk cId="2515918615" sldId="260"/>
            <ac:spMk id="76" creationId="{B9B68AD1-4F0D-7525-0E24-7C0211F7C7C0}"/>
          </ac:spMkLst>
        </pc:spChg>
        <pc:spChg chg="add mod">
          <ac:chgData name="ROSS, ETHAN (PGR)" userId="64022231-9dc0-4c9d-8854-6af795d8551c" providerId="ADAL" clId="{880863F2-3482-48C8-89D0-4A563D9758EA}" dt="2025-10-17T11:09:31.962" v="400" actId="12788"/>
          <ac:spMkLst>
            <pc:docMk/>
            <pc:sldMk cId="2515918615" sldId="260"/>
            <ac:spMk id="77" creationId="{D6D55922-0836-A9C6-3F5F-A4E92A20CFD4}"/>
          </ac:spMkLst>
        </pc:spChg>
        <pc:picChg chg="add del mod">
          <ac:chgData name="ROSS, ETHAN (PGR)" userId="64022231-9dc0-4c9d-8854-6af795d8551c" providerId="ADAL" clId="{880863F2-3482-48C8-89D0-4A563D9758EA}" dt="2025-10-20T08:44:40.692" v="417" actId="478"/>
          <ac:picMkLst>
            <pc:docMk/>
            <pc:sldMk cId="2515918615" sldId="260"/>
            <ac:picMk id="3" creationId="{69207EDC-BE69-D59C-434E-FE8443102239}"/>
          </ac:picMkLst>
        </pc:picChg>
        <pc:picChg chg="add mod ord modCrop">
          <ac:chgData name="ROSS, ETHAN (PGR)" userId="64022231-9dc0-4c9d-8854-6af795d8551c" providerId="ADAL" clId="{880863F2-3482-48C8-89D0-4A563D9758EA}" dt="2025-10-17T11:20:03.117" v="411" actId="167"/>
          <ac:picMkLst>
            <pc:docMk/>
            <pc:sldMk cId="2515918615" sldId="260"/>
            <ac:picMk id="60" creationId="{7879DF72-BA0C-4096-2A38-E3DCE486C070}"/>
          </ac:picMkLst>
        </pc:picChg>
        <pc:picChg chg="add mod ord modCrop">
          <ac:chgData name="ROSS, ETHAN (PGR)" userId="64022231-9dc0-4c9d-8854-6af795d8551c" providerId="ADAL" clId="{880863F2-3482-48C8-89D0-4A563D9758EA}" dt="2025-10-17T11:18:00.052" v="409" actId="167"/>
          <ac:picMkLst>
            <pc:docMk/>
            <pc:sldMk cId="2515918615" sldId="260"/>
            <ac:picMk id="79" creationId="{8ED3BF66-8338-424E-6233-7CBE24E7DC4B}"/>
          </ac:picMkLst>
        </pc:picChg>
        <pc:cxnChg chg="add mod">
          <ac:chgData name="ROSS, ETHAN (PGR)" userId="64022231-9dc0-4c9d-8854-6af795d8551c" providerId="ADAL" clId="{880863F2-3482-48C8-89D0-4A563D9758EA}" dt="2025-10-17T10:55:35.124" v="238" actId="1076"/>
          <ac:cxnSpMkLst>
            <pc:docMk/>
            <pc:sldMk cId="2515918615" sldId="260"/>
            <ac:cxnSpMk id="33" creationId="{6AC4F839-62A8-6C1A-F223-899236BCFC78}"/>
          </ac:cxnSpMkLst>
        </pc:cxnChg>
        <pc:cxnChg chg="add mod">
          <ac:chgData name="ROSS, ETHAN (PGR)" userId="64022231-9dc0-4c9d-8854-6af795d8551c" providerId="ADAL" clId="{880863F2-3482-48C8-89D0-4A563D9758EA}" dt="2025-10-17T10:51:43.174" v="173" actId="1582"/>
          <ac:cxnSpMkLst>
            <pc:docMk/>
            <pc:sldMk cId="2515918615" sldId="260"/>
            <ac:cxnSpMk id="38" creationId="{2880F85D-740B-45D3-8A84-625EFA860359}"/>
          </ac:cxnSpMkLst>
        </pc:cxnChg>
        <pc:cxnChg chg="add mod">
          <ac:chgData name="ROSS, ETHAN (PGR)" userId="64022231-9dc0-4c9d-8854-6af795d8551c" providerId="ADAL" clId="{880863F2-3482-48C8-89D0-4A563D9758EA}" dt="2025-10-17T10:51:43.174" v="173" actId="1582"/>
          <ac:cxnSpMkLst>
            <pc:docMk/>
            <pc:sldMk cId="2515918615" sldId="260"/>
            <ac:cxnSpMk id="41" creationId="{D5A4F5DC-1F8B-8331-AFA4-D03234947EF4}"/>
          </ac:cxnSpMkLst>
        </pc:cxnChg>
        <pc:cxnChg chg="add mod">
          <ac:chgData name="ROSS, ETHAN (PGR)" userId="64022231-9dc0-4c9d-8854-6af795d8551c" providerId="ADAL" clId="{880863F2-3482-48C8-89D0-4A563D9758EA}" dt="2025-10-17T10:55:35.124" v="238" actId="1076"/>
          <ac:cxnSpMkLst>
            <pc:docMk/>
            <pc:sldMk cId="2515918615" sldId="260"/>
            <ac:cxnSpMk id="44" creationId="{3B1BDB0B-3CA7-6AED-E09D-466D40091321}"/>
          </ac:cxnSpMkLst>
        </pc:cxnChg>
        <pc:cxnChg chg="add mod">
          <ac:chgData name="ROSS, ETHAN (PGR)" userId="64022231-9dc0-4c9d-8854-6af795d8551c" providerId="ADAL" clId="{880863F2-3482-48C8-89D0-4A563D9758EA}" dt="2025-10-17T11:04:27.410" v="336" actId="1076"/>
          <ac:cxnSpMkLst>
            <pc:docMk/>
            <pc:sldMk cId="2515918615" sldId="260"/>
            <ac:cxnSpMk id="51" creationId="{3045CA2E-A813-4067-CE3E-679C45DA35DD}"/>
          </ac:cxnSpMkLst>
        </pc:cxnChg>
        <pc:cxnChg chg="add mod">
          <ac:chgData name="ROSS, ETHAN (PGR)" userId="64022231-9dc0-4c9d-8854-6af795d8551c" providerId="ADAL" clId="{880863F2-3482-48C8-89D0-4A563D9758EA}" dt="2025-10-17T11:04:27.410" v="336" actId="1076"/>
          <ac:cxnSpMkLst>
            <pc:docMk/>
            <pc:sldMk cId="2515918615" sldId="260"/>
            <ac:cxnSpMk id="54" creationId="{07298000-36FF-89DE-8E50-55070F9B0B42}"/>
          </ac:cxnSpMkLst>
        </pc:cxnChg>
        <pc:cxnChg chg="add mod">
          <ac:chgData name="ROSS, ETHAN (PGR)" userId="64022231-9dc0-4c9d-8854-6af795d8551c" providerId="ADAL" clId="{880863F2-3482-48C8-89D0-4A563D9758EA}" dt="2025-10-17T11:06:08.478" v="381" actId="1076"/>
          <ac:cxnSpMkLst>
            <pc:docMk/>
            <pc:sldMk cId="2515918615" sldId="260"/>
            <ac:cxnSpMk id="73" creationId="{7EC468F3-2E08-F83F-6763-CB0193030A87}"/>
          </ac:cxnSpMkLst>
        </pc:cxnChg>
        <pc:cxnChg chg="add mod">
          <ac:chgData name="ROSS, ETHAN (PGR)" userId="64022231-9dc0-4c9d-8854-6af795d8551c" providerId="ADAL" clId="{880863F2-3482-48C8-89D0-4A563D9758EA}" dt="2025-10-17T11:06:08.478" v="381" actId="1076"/>
          <ac:cxnSpMkLst>
            <pc:docMk/>
            <pc:sldMk cId="2515918615" sldId="260"/>
            <ac:cxnSpMk id="75" creationId="{9D378C1B-DF3C-B58E-0301-FF1A6CDAB6E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B7C7-BBD0-46FA-9326-7399DC6BB146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20363-9442-47D2-8BCF-28C6BCB6A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72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AC1D-5702-14CC-E750-8355E430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7486F-506A-444F-BB95-9C6C6DAC8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8EA21-ABC4-8FD0-F21E-E577368E9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B215-475D-59EA-7BDF-4C9BB7513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20363-9442-47D2-8BCF-28C6BCB6A8F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5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E16E-AF2B-DA73-7135-A3A7B0DB8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2D5EE-18D2-32A2-2337-BEE0C489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5C45-4D34-9441-A39F-0B2A3502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3566-859F-CB58-CC8F-BD56C7A3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F439-38AF-78C7-361A-A2D40F8F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1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DE8B-EAD6-FF0E-680C-40BE132F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3AFF-1F1F-F9EB-5C86-A7C2B7C0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0567-A0AF-DEDB-CA6C-BD8EDEF6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E17D6-2848-BFCF-3C76-C07C16DD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93F4-8835-3F26-2847-E17F4536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4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F5FAC-5BAE-ADF2-2E38-B6AFA6C6A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559EB-7910-7E03-595D-85C033B3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0DA0-4B3E-FDF9-0D56-FFDC7C5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49DE-3C24-2658-4E65-57FD09B3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F215-5134-2AFE-35AC-A36CA358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48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E649-0421-595E-97DB-1170F2FC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48B3-F877-6498-BB87-CEB6FDDE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D2DD-F25F-3525-7361-7662726E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FE5B-32A8-674F-1BDB-831E80DD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39D0-BDEC-EF63-4918-062C8D4C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4411-A89B-8821-0487-87B118C1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A3CF-CD57-9F47-CFBE-A3B98630D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5062-9603-9649-702A-953CFADF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6140-003F-03A2-691E-53D181B8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DA2F-135C-DB2D-1E96-D33F08F0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0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3B34-4E32-074E-2E43-249EEB0A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2533-24D6-18FA-BFE2-A458DC896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0FFD-5EE2-2780-9157-449FA2DA0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ED1DE-D859-0ED6-6CE7-57924B37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5533-C8CE-B353-782F-DEDFCE2E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8A699-59C3-DF41-42B7-86BE817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5F65-F5C4-1956-F3FF-4D47CCE5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3DD6-08F9-D668-A38B-A1AF2577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8494C-544F-0186-A7FD-C3170F645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47340-F95C-20C3-3EA7-AA34838A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B4BEA-096D-3DE1-6670-5DD70D2D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09EEF-0128-FE7B-7962-0357C133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FE18D-6327-CBE0-559E-F521B57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60F4C-2339-9792-F970-9C249DA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FA23-B4DD-ACCC-5085-6CE3C6C3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277EA-83AA-CD3A-439F-DCD87C3E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30F67-020A-71EF-74A2-4C2A8013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EFE9B-402B-5EDA-1E22-AA14ADF9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E23A2-1BC7-FA72-44C1-722FBF6A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8C3B1-670D-8000-1475-79407602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E741-B392-C24D-374D-9FA1B8A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0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0352-D47B-77C1-AC38-C86718AD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D879-339A-281E-54B0-C0BA8401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4329-ABFA-60C9-60C3-B3D5EA41E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719E-1516-2954-B189-67599422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993A-BA9C-3847-2519-FC2064D2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D607-93E6-F266-41F8-AD06F1FB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02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0D76-F39F-8A58-96C6-AFDB8D17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2D97C-9AEE-DAF6-C78A-E607724B1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54F1-4A1C-194D-E41B-BBDE1743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66BE-BFCC-9E19-A6EE-CB764D7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4F14-45ED-EBE5-7CCB-18994C09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D3CFE-CDC7-C6E1-3607-1390DB74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1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B377-1B32-6670-6FC3-860785B0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DE55-2314-6239-1BDB-B825F46C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C95D-21D7-3512-7C5C-649FF425D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86A21-2D1A-497C-99E5-52E38473515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51A8-BEB0-E1B4-B4F5-DE751D4FE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B9B9-903C-2A50-2A51-7CC3BB7F9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0CCC2-4891-4CD9-B4B2-B1413DD9B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BA670-8E8A-4067-4148-F575BEA20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graph of samples with numbers and symbols&#10;&#10;AI-generated content may be incorrect.">
            <a:extLst>
              <a:ext uri="{FF2B5EF4-FFF2-40B4-BE49-F238E27FC236}">
                <a16:creationId xmlns:a16="http://schemas.microsoft.com/office/drawing/2014/main" id="{7879DF72-BA0C-4096-2A38-E3DCE486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17"/>
          <a:stretch>
            <a:fillRect/>
          </a:stretch>
        </p:blipFill>
        <p:spPr>
          <a:xfrm>
            <a:off x="1766745" y="0"/>
            <a:ext cx="5399543" cy="3625327"/>
          </a:xfrm>
          <a:prstGeom prst="rect">
            <a:avLst/>
          </a:prstGeom>
        </p:spPr>
      </p:pic>
      <p:pic>
        <p:nvPicPr>
          <p:cNvPr id="79" name="Picture 78" descr="A graph of different types of samples&#10;&#10;AI-generated content may be incorrect.">
            <a:extLst>
              <a:ext uri="{FF2B5EF4-FFF2-40B4-BE49-F238E27FC236}">
                <a16:creationId xmlns:a16="http://schemas.microsoft.com/office/drawing/2014/main" id="{8ED3BF66-8338-424E-6233-7CBE24E7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13"/>
          <a:stretch>
            <a:fillRect/>
          </a:stretch>
        </p:blipFill>
        <p:spPr>
          <a:xfrm>
            <a:off x="1766743" y="3237021"/>
            <a:ext cx="5399543" cy="36209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31FE4FA-A06E-6AB4-A4FE-56D64C3F1CB5}"/>
              </a:ext>
            </a:extLst>
          </p:cNvPr>
          <p:cNvSpPr/>
          <p:nvPr/>
        </p:nvSpPr>
        <p:spPr>
          <a:xfrm>
            <a:off x="7358167" y="866420"/>
            <a:ext cx="369147" cy="369147"/>
          </a:xfrm>
          <a:prstGeom prst="rect">
            <a:avLst/>
          </a:prstGeom>
          <a:solidFill>
            <a:srgbClr val="FFE0DB"/>
          </a:solidFill>
          <a:ln w="19050">
            <a:solidFill>
              <a:srgbClr val="FF65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FC5A63-97A1-9982-3F54-4A8D5A34A1D4}"/>
              </a:ext>
            </a:extLst>
          </p:cNvPr>
          <p:cNvSpPr/>
          <p:nvPr/>
        </p:nvSpPr>
        <p:spPr>
          <a:xfrm>
            <a:off x="7358167" y="1371517"/>
            <a:ext cx="369147" cy="369147"/>
          </a:xfrm>
          <a:prstGeom prst="rect">
            <a:avLst/>
          </a:prstGeom>
          <a:solidFill>
            <a:srgbClr val="FBF5D4"/>
          </a:solidFill>
          <a:ln w="19050">
            <a:solidFill>
              <a:srgbClr val="EBCC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C3DEE1-C97E-6D6A-C56B-50191D78C6AE}"/>
              </a:ext>
            </a:extLst>
          </p:cNvPr>
          <p:cNvSpPr/>
          <p:nvPr/>
        </p:nvSpPr>
        <p:spPr>
          <a:xfrm>
            <a:off x="7358167" y="1876614"/>
            <a:ext cx="369147" cy="369147"/>
          </a:xfrm>
          <a:prstGeom prst="rect">
            <a:avLst/>
          </a:prstGeom>
          <a:solidFill>
            <a:srgbClr val="D7F4E6"/>
          </a:solidFill>
          <a:ln w="19050">
            <a:solidFill>
              <a:srgbClr val="38C6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F88245-199A-DB2F-5BE6-C3AD416FB1A3}"/>
              </a:ext>
            </a:extLst>
          </p:cNvPr>
          <p:cNvSpPr/>
          <p:nvPr/>
        </p:nvSpPr>
        <p:spPr>
          <a:xfrm>
            <a:off x="7358167" y="2381711"/>
            <a:ext cx="369147" cy="369147"/>
          </a:xfrm>
          <a:prstGeom prst="rect">
            <a:avLst/>
          </a:prstGeom>
          <a:solidFill>
            <a:srgbClr val="D6E4E8"/>
          </a:solidFill>
          <a:ln w="19050">
            <a:solidFill>
              <a:srgbClr val="3078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8F8747-1426-DA3A-DC05-A81C0DBA45E7}"/>
              </a:ext>
            </a:extLst>
          </p:cNvPr>
          <p:cNvSpPr/>
          <p:nvPr/>
        </p:nvSpPr>
        <p:spPr>
          <a:xfrm>
            <a:off x="7476381" y="984634"/>
            <a:ext cx="132719" cy="132719"/>
          </a:xfrm>
          <a:prstGeom prst="rect">
            <a:avLst/>
          </a:prstGeom>
          <a:solidFill>
            <a:srgbClr val="FF65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C4F839-62A8-6C1A-F223-899236BCFC78}"/>
              </a:ext>
            </a:extLst>
          </p:cNvPr>
          <p:cNvCxnSpPr>
            <a:cxnSpLocks/>
          </p:cNvCxnSpPr>
          <p:nvPr/>
        </p:nvCxnSpPr>
        <p:spPr>
          <a:xfrm>
            <a:off x="7358167" y="1050994"/>
            <a:ext cx="369147" cy="0"/>
          </a:xfrm>
          <a:prstGeom prst="line">
            <a:avLst/>
          </a:prstGeom>
          <a:ln w="38100">
            <a:solidFill>
              <a:srgbClr val="FF65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80F85D-740B-45D3-8A84-625EFA860359}"/>
              </a:ext>
            </a:extLst>
          </p:cNvPr>
          <p:cNvCxnSpPr>
            <a:cxnSpLocks/>
          </p:cNvCxnSpPr>
          <p:nvPr/>
        </p:nvCxnSpPr>
        <p:spPr>
          <a:xfrm>
            <a:off x="7358167" y="1556091"/>
            <a:ext cx="369147" cy="0"/>
          </a:xfrm>
          <a:prstGeom prst="line">
            <a:avLst/>
          </a:prstGeom>
          <a:ln w="38100">
            <a:solidFill>
              <a:srgbClr val="EBCC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A4F5DC-1F8B-8331-AFA4-D03234947EF4}"/>
              </a:ext>
            </a:extLst>
          </p:cNvPr>
          <p:cNvCxnSpPr>
            <a:cxnSpLocks/>
          </p:cNvCxnSpPr>
          <p:nvPr/>
        </p:nvCxnSpPr>
        <p:spPr>
          <a:xfrm>
            <a:off x="7358167" y="2061188"/>
            <a:ext cx="369147" cy="0"/>
          </a:xfrm>
          <a:prstGeom prst="line">
            <a:avLst/>
          </a:prstGeom>
          <a:ln w="38100">
            <a:solidFill>
              <a:srgbClr val="38C6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1BDB0B-3CA7-6AED-E09D-466D40091321}"/>
              </a:ext>
            </a:extLst>
          </p:cNvPr>
          <p:cNvCxnSpPr>
            <a:cxnSpLocks/>
          </p:cNvCxnSpPr>
          <p:nvPr/>
        </p:nvCxnSpPr>
        <p:spPr>
          <a:xfrm>
            <a:off x="7358167" y="2566285"/>
            <a:ext cx="369147" cy="0"/>
          </a:xfrm>
          <a:prstGeom prst="line">
            <a:avLst/>
          </a:prstGeom>
          <a:ln w="38100">
            <a:solidFill>
              <a:srgbClr val="3078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51C1CF0-AEC1-850F-E917-91011772B890}"/>
              </a:ext>
            </a:extLst>
          </p:cNvPr>
          <p:cNvSpPr/>
          <p:nvPr/>
        </p:nvSpPr>
        <p:spPr>
          <a:xfrm>
            <a:off x="7476381" y="1489729"/>
            <a:ext cx="132719" cy="132719"/>
          </a:xfrm>
          <a:prstGeom prst="ellipse">
            <a:avLst/>
          </a:prstGeom>
          <a:solidFill>
            <a:srgbClr val="EBC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1F51643A-5EAD-1FB6-611D-0CD09FD528B3}"/>
              </a:ext>
            </a:extLst>
          </p:cNvPr>
          <p:cNvSpPr/>
          <p:nvPr/>
        </p:nvSpPr>
        <p:spPr>
          <a:xfrm>
            <a:off x="7471423" y="1989870"/>
            <a:ext cx="142635" cy="142635"/>
          </a:xfrm>
          <a:prstGeom prst="diamond">
            <a:avLst/>
          </a:prstGeom>
          <a:solidFill>
            <a:srgbClr val="38C6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0DE83A7-AACA-37B4-F88E-E792D0BDBD62}"/>
              </a:ext>
            </a:extLst>
          </p:cNvPr>
          <p:cNvSpPr/>
          <p:nvPr/>
        </p:nvSpPr>
        <p:spPr>
          <a:xfrm>
            <a:off x="7446185" y="2463230"/>
            <a:ext cx="193111" cy="166475"/>
          </a:xfrm>
          <a:prstGeom prst="triangle">
            <a:avLst/>
          </a:prstGeom>
          <a:solidFill>
            <a:srgbClr val="3078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AE3C1D-253C-A669-6A20-7DAF29C3C234}"/>
              </a:ext>
            </a:extLst>
          </p:cNvPr>
          <p:cNvSpPr/>
          <p:nvPr/>
        </p:nvSpPr>
        <p:spPr>
          <a:xfrm>
            <a:off x="7358167" y="4014609"/>
            <a:ext cx="369147" cy="369147"/>
          </a:xfrm>
          <a:prstGeom prst="rect">
            <a:avLst/>
          </a:prstGeom>
          <a:solidFill>
            <a:srgbClr val="D7F4E6"/>
          </a:solidFill>
          <a:ln w="19050">
            <a:solidFill>
              <a:srgbClr val="38C6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45CA2E-A813-4067-CE3E-679C45DA35DD}"/>
              </a:ext>
            </a:extLst>
          </p:cNvPr>
          <p:cNvCxnSpPr>
            <a:cxnSpLocks/>
          </p:cNvCxnSpPr>
          <p:nvPr/>
        </p:nvCxnSpPr>
        <p:spPr>
          <a:xfrm>
            <a:off x="7358167" y="4199183"/>
            <a:ext cx="369147" cy="0"/>
          </a:xfrm>
          <a:prstGeom prst="line">
            <a:avLst/>
          </a:prstGeom>
          <a:ln w="38100">
            <a:solidFill>
              <a:srgbClr val="38C6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A521668-B5B1-0447-E113-FAC95ABE9F5B}"/>
              </a:ext>
            </a:extLst>
          </p:cNvPr>
          <p:cNvSpPr/>
          <p:nvPr/>
        </p:nvSpPr>
        <p:spPr>
          <a:xfrm>
            <a:off x="7358167" y="4519706"/>
            <a:ext cx="369147" cy="369147"/>
          </a:xfrm>
          <a:prstGeom prst="rect">
            <a:avLst/>
          </a:prstGeom>
          <a:solidFill>
            <a:srgbClr val="CCCCCC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298000-36FF-89DE-8E50-55070F9B0B42}"/>
              </a:ext>
            </a:extLst>
          </p:cNvPr>
          <p:cNvCxnSpPr>
            <a:cxnSpLocks/>
          </p:cNvCxnSpPr>
          <p:nvPr/>
        </p:nvCxnSpPr>
        <p:spPr>
          <a:xfrm>
            <a:off x="7358167" y="4704280"/>
            <a:ext cx="3691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5885CB01-FC93-E1B3-1057-32E547794AA9}"/>
              </a:ext>
            </a:extLst>
          </p:cNvPr>
          <p:cNvSpPr/>
          <p:nvPr/>
        </p:nvSpPr>
        <p:spPr>
          <a:xfrm>
            <a:off x="7446185" y="4601225"/>
            <a:ext cx="193111" cy="166475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F1EF92-242D-D4EB-C1CF-7ADC64274749}"/>
              </a:ext>
            </a:extLst>
          </p:cNvPr>
          <p:cNvSpPr/>
          <p:nvPr/>
        </p:nvSpPr>
        <p:spPr>
          <a:xfrm>
            <a:off x="7461283" y="4117724"/>
            <a:ext cx="162914" cy="162914"/>
          </a:xfrm>
          <a:prstGeom prst="ellipse">
            <a:avLst/>
          </a:prstGeom>
          <a:solidFill>
            <a:srgbClr val="38C6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C3C6EC-50FB-2027-5FA7-969FDC2E0AE4}"/>
              </a:ext>
            </a:extLst>
          </p:cNvPr>
          <p:cNvSpPr txBox="1"/>
          <p:nvPr/>
        </p:nvSpPr>
        <p:spPr>
          <a:xfrm>
            <a:off x="7830430" y="4012631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Metaprobe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043DE7-2D67-BE9A-6DBA-AB47D119AF8B}"/>
              </a:ext>
            </a:extLst>
          </p:cNvPr>
          <p:cNvSpPr txBox="1"/>
          <p:nvPr/>
        </p:nvSpPr>
        <p:spPr>
          <a:xfrm>
            <a:off x="7830430" y="4499796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BRUV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B23C77-1127-2381-C65B-FCFF6DF512F3}"/>
              </a:ext>
            </a:extLst>
          </p:cNvPr>
          <p:cNvSpPr txBox="1"/>
          <p:nvPr/>
        </p:nvSpPr>
        <p:spPr>
          <a:xfrm>
            <a:off x="7830430" y="866235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1 (Day 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720BD1-F776-4B15-B031-48524E7F1A66}"/>
              </a:ext>
            </a:extLst>
          </p:cNvPr>
          <p:cNvSpPr txBox="1"/>
          <p:nvPr/>
        </p:nvSpPr>
        <p:spPr>
          <a:xfrm>
            <a:off x="7830430" y="1371332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2 (Day 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E4EDEF-DA73-27D9-C9FE-74E262E3989F}"/>
              </a:ext>
            </a:extLst>
          </p:cNvPr>
          <p:cNvSpPr txBox="1"/>
          <p:nvPr/>
        </p:nvSpPr>
        <p:spPr>
          <a:xfrm>
            <a:off x="7830430" y="2361801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4 (Day 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ED2BE9-3FC9-9F09-8BA2-4527CFAB2750}"/>
              </a:ext>
            </a:extLst>
          </p:cNvPr>
          <p:cNvSpPr txBox="1"/>
          <p:nvPr/>
        </p:nvSpPr>
        <p:spPr>
          <a:xfrm>
            <a:off x="7830430" y="1856704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3 (Day 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C9740-5755-8CE8-8060-13455E869A6E}"/>
              </a:ext>
            </a:extLst>
          </p:cNvPr>
          <p:cNvSpPr txBox="1"/>
          <p:nvPr/>
        </p:nvSpPr>
        <p:spPr>
          <a:xfrm>
            <a:off x="7358166" y="3484245"/>
            <a:ext cx="185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 Nova" panose="020B0504020202020204" pitchFamily="34" charset="0"/>
              </a:rPr>
              <a:t>Sample 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348F5-9AE1-E004-6744-A5144E0E4B49}"/>
              </a:ext>
            </a:extLst>
          </p:cNvPr>
          <p:cNvSpPr txBox="1"/>
          <p:nvPr/>
        </p:nvSpPr>
        <p:spPr>
          <a:xfrm>
            <a:off x="7358166" y="325362"/>
            <a:ext cx="185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 Nova" panose="020B0504020202020204" pitchFamily="34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7CCD65-4148-A9D9-6834-AC4A64343616}"/>
              </a:ext>
            </a:extLst>
          </p:cNvPr>
          <p:cNvSpPr txBox="1"/>
          <p:nvPr/>
        </p:nvSpPr>
        <p:spPr>
          <a:xfrm>
            <a:off x="7830430" y="5232480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Rarefaction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1DF84D-D74F-A3B3-EBBB-D1265D08B663}"/>
              </a:ext>
            </a:extLst>
          </p:cNvPr>
          <p:cNvSpPr txBox="1"/>
          <p:nvPr/>
        </p:nvSpPr>
        <p:spPr>
          <a:xfrm>
            <a:off x="7830430" y="5719645"/>
            <a:ext cx="15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504020202020204" pitchFamily="34" charset="0"/>
              </a:rPr>
              <a:t>Extrapolation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C468F3-2E08-F83F-6763-CB0193030A87}"/>
              </a:ext>
            </a:extLst>
          </p:cNvPr>
          <p:cNvCxnSpPr>
            <a:cxnSpLocks/>
          </p:cNvCxnSpPr>
          <p:nvPr/>
        </p:nvCxnSpPr>
        <p:spPr>
          <a:xfrm>
            <a:off x="7358167" y="5417239"/>
            <a:ext cx="3691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378C1B-DF3C-B58E-0301-FF1A6CDAB6EB}"/>
              </a:ext>
            </a:extLst>
          </p:cNvPr>
          <p:cNvCxnSpPr>
            <a:cxnSpLocks/>
          </p:cNvCxnSpPr>
          <p:nvPr/>
        </p:nvCxnSpPr>
        <p:spPr>
          <a:xfrm>
            <a:off x="7358167" y="5904404"/>
            <a:ext cx="369147" cy="0"/>
          </a:xfrm>
          <a:prstGeom prst="line">
            <a:avLst/>
          </a:prstGeom>
          <a:ln w="381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9B68AD1-4F0D-7525-0E24-7C0211F7C7C0}"/>
              </a:ext>
            </a:extLst>
          </p:cNvPr>
          <p:cNvSpPr txBox="1"/>
          <p:nvPr/>
        </p:nvSpPr>
        <p:spPr>
          <a:xfrm>
            <a:off x="2640823" y="25256"/>
            <a:ext cx="48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 Nova" panose="020B0504020202020204" pitchFamily="34" charset="0"/>
              </a:rPr>
              <a:t>(a)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D55922-0836-A9C6-3F5F-A4E92A20CFD4}"/>
              </a:ext>
            </a:extLst>
          </p:cNvPr>
          <p:cNvSpPr txBox="1"/>
          <p:nvPr/>
        </p:nvSpPr>
        <p:spPr>
          <a:xfrm>
            <a:off x="2640823" y="3262276"/>
            <a:ext cx="48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 Nova" panose="020B05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1591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Arial Nova" panose="020B05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ROSS, ETHAN (PGR)</dc:creator>
  <cp:lastModifiedBy>ROSS, ETHAN (PGR)</cp:lastModifiedBy>
  <cp:revision>1</cp:revision>
  <dcterms:created xsi:type="dcterms:W3CDTF">2025-10-17T08:08:14Z</dcterms:created>
  <dcterms:modified xsi:type="dcterms:W3CDTF">2025-10-20T08:44:48Z</dcterms:modified>
</cp:coreProperties>
</file>