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D7F"/>
    <a:srgbClr val="EFDA5F"/>
    <a:srgbClr val="F7ECAF"/>
    <a:srgbClr val="C4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17A3D-310D-4F3D-A278-8CD8D135CCC9}" v="5" dt="2025-10-13T08:21:1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, ETHAN (PGR)" userId="64022231-9dc0-4c9d-8854-6af795d8551c" providerId="ADAL" clId="{7CE17A3D-310D-4F3D-A278-8CD8D135CCC9}"/>
    <pc:docChg chg="undo custSel modSld">
      <pc:chgData name="ROSS, ETHAN (PGR)" userId="64022231-9dc0-4c9d-8854-6af795d8551c" providerId="ADAL" clId="{7CE17A3D-310D-4F3D-A278-8CD8D135CCC9}" dt="2025-10-13T08:22:11.932" v="132" actId="1076"/>
      <pc:docMkLst>
        <pc:docMk/>
      </pc:docMkLst>
      <pc:sldChg chg="addSp modSp mod">
        <pc:chgData name="ROSS, ETHAN (PGR)" userId="64022231-9dc0-4c9d-8854-6af795d8551c" providerId="ADAL" clId="{7CE17A3D-310D-4F3D-A278-8CD8D135CCC9}" dt="2025-10-13T08:22:11.932" v="132" actId="1076"/>
        <pc:sldMkLst>
          <pc:docMk/>
          <pc:sldMk cId="1955097304" sldId="256"/>
        </pc:sldMkLst>
        <pc:spChg chg="add mod">
          <ac:chgData name="ROSS, ETHAN (PGR)" userId="64022231-9dc0-4c9d-8854-6af795d8551c" providerId="ADAL" clId="{7CE17A3D-310D-4F3D-A278-8CD8D135CCC9}" dt="2025-10-13T08:20:59.739" v="119" actId="1076"/>
          <ac:spMkLst>
            <pc:docMk/>
            <pc:sldMk cId="1955097304" sldId="256"/>
            <ac:spMk id="2" creationId="{D55B8276-7AEE-875D-EB5B-BE778E4683A3}"/>
          </ac:spMkLst>
        </pc:spChg>
        <pc:spChg chg="add mod">
          <ac:chgData name="ROSS, ETHAN (PGR)" userId="64022231-9dc0-4c9d-8854-6af795d8551c" providerId="ADAL" clId="{7CE17A3D-310D-4F3D-A278-8CD8D135CCC9}" dt="2025-10-13T08:21:42.058" v="125" actId="1076"/>
          <ac:spMkLst>
            <pc:docMk/>
            <pc:sldMk cId="1955097304" sldId="256"/>
            <ac:spMk id="3" creationId="{CCE6CD9F-6295-030A-6DAD-52ED6E12801C}"/>
          </ac:spMkLst>
        </pc:spChg>
        <pc:spChg chg="add mod">
          <ac:chgData name="ROSS, ETHAN (PGR)" userId="64022231-9dc0-4c9d-8854-6af795d8551c" providerId="ADAL" clId="{7CE17A3D-310D-4F3D-A278-8CD8D135CCC9}" dt="2025-10-13T08:22:02.929" v="129" actId="1076"/>
          <ac:spMkLst>
            <pc:docMk/>
            <pc:sldMk cId="1955097304" sldId="256"/>
            <ac:spMk id="4" creationId="{80E512C4-8C36-531C-6F49-5CA2419AAAA0}"/>
          </ac:spMkLst>
        </pc:spChg>
        <pc:spChg chg="add mod">
          <ac:chgData name="ROSS, ETHAN (PGR)" userId="64022231-9dc0-4c9d-8854-6af795d8551c" providerId="ADAL" clId="{7CE17A3D-310D-4F3D-A278-8CD8D135CCC9}" dt="2025-10-13T08:20:26.162" v="111" actId="1076"/>
          <ac:spMkLst>
            <pc:docMk/>
            <pc:sldMk cId="1955097304" sldId="256"/>
            <ac:spMk id="5" creationId="{8744AC5F-CD87-1A62-5CD4-41A3ACE8F427}"/>
          </ac:spMkLst>
        </pc:spChg>
        <pc:spChg chg="mod">
          <ac:chgData name="ROSS, ETHAN (PGR)" userId="64022231-9dc0-4c9d-8854-6af795d8551c" providerId="ADAL" clId="{7CE17A3D-310D-4F3D-A278-8CD8D135CCC9}" dt="2025-10-13T08:19:37.265" v="101" actId="1076"/>
          <ac:spMkLst>
            <pc:docMk/>
            <pc:sldMk cId="1955097304" sldId="256"/>
            <ac:spMk id="6" creationId="{681F467E-1A2A-4D13-BFFC-A12B2E4ABBC1}"/>
          </ac:spMkLst>
        </pc:spChg>
        <pc:spChg chg="mod">
          <ac:chgData name="ROSS, ETHAN (PGR)" userId="64022231-9dc0-4c9d-8854-6af795d8551c" providerId="ADAL" clId="{7CE17A3D-310D-4F3D-A278-8CD8D135CCC9}" dt="2025-10-13T08:20:05.663" v="107" actId="1076"/>
          <ac:spMkLst>
            <pc:docMk/>
            <pc:sldMk cId="1955097304" sldId="256"/>
            <ac:spMk id="10" creationId="{899849E5-6A0B-F31E-CE38-B42987DCDEFE}"/>
          </ac:spMkLst>
        </pc:spChg>
        <pc:spChg chg="mod">
          <ac:chgData name="ROSS, ETHAN (PGR)" userId="64022231-9dc0-4c9d-8854-6af795d8551c" providerId="ADAL" clId="{7CE17A3D-310D-4F3D-A278-8CD8D135CCC9}" dt="2025-10-13T08:21:59.937" v="128" actId="1076"/>
          <ac:spMkLst>
            <pc:docMk/>
            <pc:sldMk cId="1955097304" sldId="256"/>
            <ac:spMk id="15" creationId="{4E4966DC-7402-6FC2-8F91-8151DA62954B}"/>
          </ac:spMkLst>
        </pc:spChg>
        <pc:spChg chg="mod">
          <ac:chgData name="ROSS, ETHAN (PGR)" userId="64022231-9dc0-4c9d-8854-6af795d8551c" providerId="ADAL" clId="{7CE17A3D-310D-4F3D-A278-8CD8D135CCC9}" dt="2025-10-13T08:21:39.074" v="124" actId="1076"/>
          <ac:spMkLst>
            <pc:docMk/>
            <pc:sldMk cId="1955097304" sldId="256"/>
            <ac:spMk id="17" creationId="{6F28FF4C-0FEA-C5FD-45BA-375C431CE85A}"/>
          </ac:spMkLst>
        </pc:spChg>
        <pc:spChg chg="mod">
          <ac:chgData name="ROSS, ETHAN (PGR)" userId="64022231-9dc0-4c9d-8854-6af795d8551c" providerId="ADAL" clId="{7CE17A3D-310D-4F3D-A278-8CD8D135CCC9}" dt="2025-10-13T08:22:06.314" v="130" actId="1076"/>
          <ac:spMkLst>
            <pc:docMk/>
            <pc:sldMk cId="1955097304" sldId="256"/>
            <ac:spMk id="33" creationId="{151B2BC1-76A1-9C20-2C20-82ABCD9A5D5C}"/>
          </ac:spMkLst>
        </pc:spChg>
        <pc:spChg chg="mod">
          <ac:chgData name="ROSS, ETHAN (PGR)" userId="64022231-9dc0-4c9d-8854-6af795d8551c" providerId="ADAL" clId="{7CE17A3D-310D-4F3D-A278-8CD8D135CCC9}" dt="2025-10-13T08:21:45.614" v="126" actId="1076"/>
          <ac:spMkLst>
            <pc:docMk/>
            <pc:sldMk cId="1955097304" sldId="256"/>
            <ac:spMk id="34" creationId="{228F88D3-6A1D-8392-E5EB-DF0716296AFB}"/>
          </ac:spMkLst>
        </pc:spChg>
        <pc:spChg chg="mod">
          <ac:chgData name="ROSS, ETHAN (PGR)" userId="64022231-9dc0-4c9d-8854-6af795d8551c" providerId="ADAL" clId="{7CE17A3D-310D-4F3D-A278-8CD8D135CCC9}" dt="2025-10-13T08:22:09.429" v="131" actId="1076"/>
          <ac:spMkLst>
            <pc:docMk/>
            <pc:sldMk cId="1955097304" sldId="256"/>
            <ac:spMk id="37" creationId="{CBE1E0AC-DB9F-3D79-D3FD-03F7BF83B532}"/>
          </ac:spMkLst>
        </pc:spChg>
        <pc:spChg chg="mod">
          <ac:chgData name="ROSS, ETHAN (PGR)" userId="64022231-9dc0-4c9d-8854-6af795d8551c" providerId="ADAL" clId="{7CE17A3D-310D-4F3D-A278-8CD8D135CCC9}" dt="2025-10-13T08:21:55.361" v="127" actId="1076"/>
          <ac:spMkLst>
            <pc:docMk/>
            <pc:sldMk cId="1955097304" sldId="256"/>
            <ac:spMk id="39" creationId="{F1C6BF11-988E-F971-779A-9AAB10527CC9}"/>
          </ac:spMkLst>
        </pc:spChg>
        <pc:spChg chg="mod">
          <ac:chgData name="ROSS, ETHAN (PGR)" userId="64022231-9dc0-4c9d-8854-6af795d8551c" providerId="ADAL" clId="{7CE17A3D-310D-4F3D-A278-8CD8D135CCC9}" dt="2025-10-13T08:22:11.932" v="132" actId="1076"/>
          <ac:spMkLst>
            <pc:docMk/>
            <pc:sldMk cId="1955097304" sldId="256"/>
            <ac:spMk id="42" creationId="{D6AC37C8-A14F-0F4C-F344-67106BB3470A}"/>
          </ac:spMkLst>
        </pc:spChg>
        <pc:spChg chg="mod">
          <ac:chgData name="ROSS, ETHAN (PGR)" userId="64022231-9dc0-4c9d-8854-6af795d8551c" providerId="ADAL" clId="{7CE17A3D-310D-4F3D-A278-8CD8D135CCC9}" dt="2025-10-13T08:21:07.140" v="120" actId="2"/>
          <ac:spMkLst>
            <pc:docMk/>
            <pc:sldMk cId="1955097304" sldId="256"/>
            <ac:spMk id="47" creationId="{0F7F6C12-67DE-6511-6392-9C9C0E74059A}"/>
          </ac:spMkLst>
        </pc:spChg>
      </pc:sldChg>
    </pc:docChg>
  </pc:docChgLst>
  <pc:docChgLst>
    <pc:chgData name="ROSS, ETHAN (PGR)" userId="64022231-9dc0-4c9d-8854-6af795d8551c" providerId="ADAL" clId="{3417C152-B8A4-469A-95C9-0E070E3595C8}"/>
    <pc:docChg chg="undo custSel modSld">
      <pc:chgData name="ROSS, ETHAN (PGR)" userId="64022231-9dc0-4c9d-8854-6af795d8551c" providerId="ADAL" clId="{3417C152-B8A4-469A-95C9-0E070E3595C8}" dt="2025-07-02T16:28:59.439" v="445" actId="1076"/>
      <pc:docMkLst>
        <pc:docMk/>
      </pc:docMkLst>
      <pc:sldChg chg="addSp delSp modSp mod">
        <pc:chgData name="ROSS, ETHAN (PGR)" userId="64022231-9dc0-4c9d-8854-6af795d8551c" providerId="ADAL" clId="{3417C152-B8A4-469A-95C9-0E070E3595C8}" dt="2025-07-02T16:28:59.439" v="445" actId="1076"/>
        <pc:sldMkLst>
          <pc:docMk/>
          <pc:sldMk cId="195509730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C84-F2E5-043A-A151-0099F686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5F6E-6F31-FAE7-A8F4-9298282F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0B78-8969-3A94-77DF-7FE537B4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EF31-84DC-C22F-2A4B-80762342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0A52-FFAF-1F4A-ED91-3803689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C63F-08EC-ABF0-5BD2-874B7282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CEDE-FBCC-BDAD-1FB0-2953B7D3A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9199-B693-83A3-1E0A-58C22E71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420F-5968-C8BD-EEE7-027654F3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ABEE-D921-0259-A7F6-B3736A8A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AAF3E-9D06-A266-E286-FB9C5FFF9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10A0E-D290-DDD6-4662-3EE413128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B1DA-01EA-C1CC-C089-A4D90D70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AFD0-9E8F-7A97-AC2C-9C51EF46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D011-E19A-BAF9-A65D-C6DA6220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DB9E-0F4C-1A25-B763-023F2D52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4159-2DF5-CAA2-D66F-323E8F39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BE20-3592-031F-5752-4C64E42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0F6A-497F-25D6-D8CA-BA6D0275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8ECF-E83D-9C36-1C59-EDD1AEFE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3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13-19C0-FD24-918E-F848A3B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61BF-566D-88F7-B0FC-1D378FD8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8A5D-5119-D4F2-B82E-C7EDCDD4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CAA2-0F99-B9C4-FBB2-3CB86DCF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BED0-1683-6D7F-B9CC-0C32FA2A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4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5FA2-D576-C023-4D1E-F30BAE82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1411-6C6D-CB64-0118-1BEAA0EB0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2D1B-876C-4E74-BEEB-69A54905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119F-BD07-DA08-0DE9-78C4D82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3744F-7F84-14CD-6374-3F1D7E53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9E57F-9830-05DF-F28F-E715DD90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44A-17E4-09A6-3773-53B5F53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8AEE-44EB-CA73-A1BB-5EF8BF71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B74AD-C6FC-410B-A99A-F7331A20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5B8D0-C86E-9D99-ED32-66A1A695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9C43F-73E7-118B-5C64-AF5A88848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6A2F1-E616-E0DE-1695-071BB583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4A015-C140-F782-C632-27A1ABB8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C59F4-BF70-C5EF-5003-2A77731B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3D16-3633-FC47-F4AF-1BBCD848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1FD06-B38B-6F68-3766-64C934EA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7CDA0-184F-4C7C-D60E-3342235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50DB-6B82-1149-1527-EBE5D830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89D5A-AC6B-794E-93F9-E1AC670A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FFB27-350F-3661-CC0C-FCA24A8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2D829-5268-D2A2-0F80-8D167416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9DF7-6793-0209-4B7F-F6CEF64E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4300-B1C9-DFFF-9423-08CC2127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C3F6-6B17-7FEF-57BC-57998F77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3FB1-C67C-B1FD-3AB9-10DC7C7C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943B-289C-40E4-8A1B-E254318A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6BC44-7097-6B30-4065-C5AE10F5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A7FD-A9DA-FF87-BA71-FFE4B7FC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58307-11F1-A367-4E2B-551D661B9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8253B-F3AD-0892-7048-A93AD9CF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9C128-181D-7919-9743-F610AD2D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878D-628E-CB98-C78B-24326588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B2780-DA51-0E4F-4427-C1A6CD35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BA259-028B-0066-8C1B-5537D478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F970-97F8-D834-3155-4AD33658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6FA2-5028-FF02-EC76-9B66364F6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EFF7E-8984-41A6-9A89-C13D28A213CB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3CE7-D211-DC5B-21C5-2264112EE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ABF1-D26B-49F3-281E-4B14AAB55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D1E8-34EE-45A9-AC71-C3C50A74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3769E9-E545-B439-47F4-2CF7D8F68BF0}"/>
              </a:ext>
            </a:extLst>
          </p:cNvPr>
          <p:cNvSpPr/>
          <p:nvPr/>
        </p:nvSpPr>
        <p:spPr>
          <a:xfrm>
            <a:off x="4353805" y="218175"/>
            <a:ext cx="6473375" cy="6473375"/>
          </a:xfrm>
          <a:prstGeom prst="ellipse">
            <a:avLst/>
          </a:prstGeom>
          <a:solidFill>
            <a:srgbClr val="D17D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ova" panose="020B05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1F467E-1A2A-4D13-BFFC-A12B2E4ABBC1}"/>
              </a:ext>
            </a:extLst>
          </p:cNvPr>
          <p:cNvSpPr/>
          <p:nvPr/>
        </p:nvSpPr>
        <p:spPr>
          <a:xfrm>
            <a:off x="2114602" y="218175"/>
            <a:ext cx="6473375" cy="6473375"/>
          </a:xfrm>
          <a:prstGeom prst="ellipse">
            <a:avLst/>
          </a:prstGeom>
          <a:solidFill>
            <a:srgbClr val="EFDA5F">
              <a:alpha val="49804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849E5-6A0B-F31E-CE38-B42987DCDEFE}"/>
              </a:ext>
            </a:extLst>
          </p:cNvPr>
          <p:cNvSpPr txBox="1"/>
          <p:nvPr/>
        </p:nvSpPr>
        <p:spPr>
          <a:xfrm>
            <a:off x="7357903" y="2491631"/>
            <a:ext cx="1191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Ciliata mustela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95C1-570C-E0E6-C273-BE2F4CAA8BA0}"/>
              </a:ext>
            </a:extLst>
          </p:cNvPr>
          <p:cNvSpPr txBox="1"/>
          <p:nvPr/>
        </p:nvSpPr>
        <p:spPr>
          <a:xfrm>
            <a:off x="2635231" y="2482110"/>
            <a:ext cx="1380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Clupea harengus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966DC-7402-6FC2-8F91-8151DA62954B}"/>
              </a:ext>
            </a:extLst>
          </p:cNvPr>
          <p:cNvSpPr txBox="1"/>
          <p:nvPr/>
        </p:nvSpPr>
        <p:spPr>
          <a:xfrm>
            <a:off x="7071342" y="3529697"/>
            <a:ext cx="1656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Ctenolabrus rupestris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8FF4C-0FEA-C5FD-45BA-375C431CE85A}"/>
              </a:ext>
            </a:extLst>
          </p:cNvPr>
          <p:cNvSpPr txBox="1"/>
          <p:nvPr/>
        </p:nvSpPr>
        <p:spPr>
          <a:xfrm>
            <a:off x="5267012" y="1381766"/>
            <a:ext cx="2020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Pomatoschistus flavescens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17D9A-229F-7FA1-BE1F-670A5D828E52}"/>
              </a:ext>
            </a:extLst>
          </p:cNvPr>
          <p:cNvSpPr txBox="1"/>
          <p:nvPr/>
        </p:nvSpPr>
        <p:spPr>
          <a:xfrm>
            <a:off x="4225921" y="417290"/>
            <a:ext cx="1172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Labrus bergylta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D02010-8EC2-1744-A04A-F69E0D704B39}"/>
              </a:ext>
            </a:extLst>
          </p:cNvPr>
          <p:cNvSpPr txBox="1"/>
          <p:nvPr/>
        </p:nvSpPr>
        <p:spPr>
          <a:xfrm>
            <a:off x="3693249" y="5579341"/>
            <a:ext cx="1573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Merlangius merlangus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6061A-0DF1-4D81-322D-DA36A1837572}"/>
              </a:ext>
            </a:extLst>
          </p:cNvPr>
          <p:cNvSpPr txBox="1"/>
          <p:nvPr/>
        </p:nvSpPr>
        <p:spPr>
          <a:xfrm>
            <a:off x="2303058" y="3514520"/>
            <a:ext cx="2036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Myoxocephalus scorpius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562D6-A8DC-21A6-74CF-D226F92DD7EB}"/>
              </a:ext>
            </a:extLst>
          </p:cNvPr>
          <p:cNvSpPr txBox="1"/>
          <p:nvPr/>
        </p:nvSpPr>
        <p:spPr>
          <a:xfrm>
            <a:off x="3051123" y="1449700"/>
            <a:ext cx="1563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Pollachius pollachius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C8DDB-EBE8-35CA-B06D-7D600F755658}"/>
              </a:ext>
            </a:extLst>
          </p:cNvPr>
          <p:cNvSpPr txBox="1"/>
          <p:nvPr/>
        </p:nvSpPr>
        <p:spPr>
          <a:xfrm>
            <a:off x="2954100" y="4546930"/>
            <a:ext cx="138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Spinachia spinachia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1B2BC1-76A1-9C20-2C20-82ABCD9A5D5C}"/>
              </a:ext>
            </a:extLst>
          </p:cNvPr>
          <p:cNvSpPr txBox="1"/>
          <p:nvPr/>
        </p:nvSpPr>
        <p:spPr>
          <a:xfrm>
            <a:off x="5471609" y="5587102"/>
            <a:ext cx="2118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Ammodytes spp.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8F88D3-6A1D-8392-E5EB-DF0716296AFB}"/>
              </a:ext>
            </a:extLst>
          </p:cNvPr>
          <p:cNvSpPr txBox="1"/>
          <p:nvPr/>
        </p:nvSpPr>
        <p:spPr>
          <a:xfrm>
            <a:off x="5893178" y="679582"/>
            <a:ext cx="1362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Pollachius virens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E1E0AC-DB9F-3D79-D3FD-03F7BF83B532}"/>
              </a:ext>
            </a:extLst>
          </p:cNvPr>
          <p:cNvSpPr txBox="1"/>
          <p:nvPr/>
        </p:nvSpPr>
        <p:spPr>
          <a:xfrm>
            <a:off x="5124165" y="4776921"/>
            <a:ext cx="1320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Pholis gunnellus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6BF11-988E-F971-779A-9AAB10527CC9}"/>
              </a:ext>
            </a:extLst>
          </p:cNvPr>
          <p:cNvSpPr txBox="1"/>
          <p:nvPr/>
        </p:nvSpPr>
        <p:spPr>
          <a:xfrm>
            <a:off x="4528273" y="3535274"/>
            <a:ext cx="1363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Scomber scombrus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C37C8-A14F-0F4C-F344-67106BB3470A}"/>
              </a:ext>
            </a:extLst>
          </p:cNvPr>
          <p:cNvSpPr txBox="1"/>
          <p:nvPr/>
        </p:nvSpPr>
        <p:spPr>
          <a:xfrm>
            <a:off x="6795294" y="4771101"/>
            <a:ext cx="129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Sprattus sprattus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7F6C12-67DE-6511-6392-9C9C0E74059A}"/>
              </a:ext>
            </a:extLst>
          </p:cNvPr>
          <p:cNvSpPr txBox="1"/>
          <p:nvPr/>
        </p:nvSpPr>
        <p:spPr>
          <a:xfrm>
            <a:off x="7713032" y="417290"/>
            <a:ext cx="1080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Anguilla anguilla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4FC17-5907-2320-726E-558EE2BC788C}"/>
              </a:ext>
            </a:extLst>
          </p:cNvPr>
          <p:cNvSpPr txBox="1"/>
          <p:nvPr/>
        </p:nvSpPr>
        <p:spPr>
          <a:xfrm>
            <a:off x="8384854" y="1456618"/>
            <a:ext cx="1619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Callionymus lyra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A5390B-2BFC-F90D-4DBA-76A3B2684079}"/>
              </a:ext>
            </a:extLst>
          </p:cNvPr>
          <p:cNvSpPr txBox="1"/>
          <p:nvPr/>
        </p:nvSpPr>
        <p:spPr>
          <a:xfrm>
            <a:off x="7930186" y="5613931"/>
            <a:ext cx="1139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Conger conger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33F2B-1FED-7761-9C85-18A9B3B44C74}"/>
              </a:ext>
            </a:extLst>
          </p:cNvPr>
          <p:cNvSpPr txBox="1"/>
          <p:nvPr/>
        </p:nvSpPr>
        <p:spPr>
          <a:xfrm>
            <a:off x="8727709" y="4574602"/>
            <a:ext cx="1270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Gadus morhua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14B70A-531F-8A14-B3E4-8277448CAF6D}"/>
              </a:ext>
            </a:extLst>
          </p:cNvPr>
          <p:cNvSpPr txBox="1"/>
          <p:nvPr/>
        </p:nvSpPr>
        <p:spPr>
          <a:xfrm>
            <a:off x="8874633" y="3535274"/>
            <a:ext cx="1774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Parablennius gattorugine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DF029C-9A06-32DD-6265-5E0D6061BF0C}"/>
              </a:ext>
            </a:extLst>
          </p:cNvPr>
          <p:cNvSpPr txBox="1"/>
          <p:nvPr/>
        </p:nvSpPr>
        <p:spPr>
          <a:xfrm>
            <a:off x="8613621" y="2495946"/>
            <a:ext cx="210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Pomatoschistus pictus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DCBC6C-79F5-CC45-0E84-6160AE63615E}"/>
              </a:ext>
            </a:extLst>
          </p:cNvPr>
          <p:cNvSpPr txBox="1"/>
          <p:nvPr/>
        </p:nvSpPr>
        <p:spPr>
          <a:xfrm>
            <a:off x="1433829" y="460601"/>
            <a:ext cx="1524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Nova" panose="020B0504020202020204" pitchFamily="34" charset="0"/>
              </a:rPr>
              <a:t>MiFishU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2AD7BB-FF46-2BD4-26B1-AB592671D748}"/>
              </a:ext>
            </a:extLst>
          </p:cNvPr>
          <p:cNvSpPr txBox="1"/>
          <p:nvPr/>
        </p:nvSpPr>
        <p:spPr>
          <a:xfrm>
            <a:off x="10116182" y="464606"/>
            <a:ext cx="1449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Nova" panose="020B0504020202020204" pitchFamily="34" charset="0"/>
              </a:rPr>
              <a:t>Tele02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114B80-4D81-F69F-B91B-4ED8BED42623}"/>
              </a:ext>
            </a:extLst>
          </p:cNvPr>
          <p:cNvSpPr/>
          <p:nvPr/>
        </p:nvSpPr>
        <p:spPr>
          <a:xfrm>
            <a:off x="4353804" y="218174"/>
            <a:ext cx="6473375" cy="647337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Nova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B8276-7AEE-875D-EB5B-BE778E4683A3}"/>
              </a:ext>
            </a:extLst>
          </p:cNvPr>
          <p:cNvSpPr txBox="1"/>
          <p:nvPr/>
        </p:nvSpPr>
        <p:spPr>
          <a:xfrm>
            <a:off x="5797316" y="2996227"/>
            <a:ext cx="1362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Trisopterus minutus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6CD9F-6295-030A-6DAD-52ED6E12801C}"/>
              </a:ext>
            </a:extLst>
          </p:cNvPr>
          <p:cNvSpPr txBox="1"/>
          <p:nvPr/>
        </p:nvSpPr>
        <p:spPr>
          <a:xfrm>
            <a:off x="5995905" y="2093613"/>
            <a:ext cx="2094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Pomatoschistus minutus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512C4-8C36-531C-6F49-5CA2419AAAA0}"/>
              </a:ext>
            </a:extLst>
          </p:cNvPr>
          <p:cNvSpPr txBox="1"/>
          <p:nvPr/>
        </p:nvSpPr>
        <p:spPr>
          <a:xfrm>
            <a:off x="5692578" y="4048157"/>
            <a:ext cx="1687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Symphodus melops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4AC5F-CD87-1A62-5CD4-41A3ACE8F427}"/>
              </a:ext>
            </a:extLst>
          </p:cNvPr>
          <p:cNvSpPr txBox="1"/>
          <p:nvPr/>
        </p:nvSpPr>
        <p:spPr>
          <a:xfrm>
            <a:off x="4636608" y="2502203"/>
            <a:ext cx="1362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 Nova" panose="020B0504020202020204" pitchFamily="34" charset="0"/>
              </a:rPr>
              <a:t>Taurulus bubalis</a:t>
            </a:r>
          </a:p>
        </p:txBody>
      </p:sp>
    </p:spTree>
    <p:extLst>
      <p:ext uri="{BB962C8B-B14F-4D97-AF65-F5344CB8AC3E}">
        <p14:creationId xmlns:p14="http://schemas.microsoft.com/office/powerpoint/2010/main" val="195509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ROSS, ETHAN (PGR)</dc:creator>
  <cp:lastModifiedBy>ROSS, ETHAN (PGR)</cp:lastModifiedBy>
  <cp:revision>1</cp:revision>
  <dcterms:created xsi:type="dcterms:W3CDTF">2025-07-02T15:44:57Z</dcterms:created>
  <dcterms:modified xsi:type="dcterms:W3CDTF">2025-10-13T08:22:15Z</dcterms:modified>
</cp:coreProperties>
</file>