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51514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 smtClean="0"/>
              <a:t>Một số mẫu thiết kế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Mẫu Observer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4" name="Picture 2" descr="Observer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62302"/>
            <a:ext cx="6858000" cy="4727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5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1042" y="76200"/>
            <a:ext cx="82296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java.util.ArrayList;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java.util.List;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Subject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private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Observer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observers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ArrayList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Observer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private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    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state;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setState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state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 state;</a:t>
            </a:r>
          </a:p>
          <a:p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    notifyAllObservers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attach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Observer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observer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    observers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(observer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      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notifyAllObservers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    for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Observer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observer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observers) {</a:t>
            </a:r>
          </a:p>
          <a:p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      observer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6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33316" y="228600"/>
            <a:ext cx="8482084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Observer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protected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Subject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subject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8458200" cy="369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BinaryObserver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Observer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BinaryObserver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Subject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subject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subject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 subject;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subject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attach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mtClean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Override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update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    System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"Binary String: 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Integer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toBinaryString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subject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getState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 ) ); 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21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2400" y="0"/>
            <a:ext cx="8839200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public class OctalObserver extends Observer{</a:t>
            </a:r>
          </a:p>
          <a:p>
            <a:endParaRPr lang="en-US"/>
          </a:p>
          <a:p>
            <a:r>
              <a:rPr lang="en-US"/>
              <a:t>   public OctalObserver(Subject subject){</a:t>
            </a:r>
          </a:p>
          <a:p>
            <a:r>
              <a:rPr lang="en-US"/>
              <a:t>      this.subject = subject;</a:t>
            </a:r>
          </a:p>
          <a:p>
            <a:r>
              <a:rPr lang="en-US"/>
              <a:t>      this.subject.attach(this);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/>
              <a:t>   @Override</a:t>
            </a:r>
          </a:p>
          <a:p>
            <a:r>
              <a:rPr lang="en-US"/>
              <a:t>   public void update() {</a:t>
            </a:r>
          </a:p>
          <a:p>
            <a:r>
              <a:rPr lang="en-US"/>
              <a:t>     System.out.println( "Octal String: " + Integer.toOctalString( subject.getState() ) ); 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72" y="3276600"/>
            <a:ext cx="9132628" cy="3416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public class HexaObserver extends Observer{</a:t>
            </a:r>
          </a:p>
          <a:p>
            <a:endParaRPr lang="en-US"/>
          </a:p>
          <a:p>
            <a:r>
              <a:rPr lang="en-US"/>
              <a:t>   public HexaObserver(Subject subject){</a:t>
            </a:r>
          </a:p>
          <a:p>
            <a:r>
              <a:rPr lang="en-US"/>
              <a:t>      this.subject = subject;</a:t>
            </a:r>
          </a:p>
          <a:p>
            <a:r>
              <a:rPr lang="en-US"/>
              <a:t>      this.subject.attach(this);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/>
              <a:t>   @Override</a:t>
            </a:r>
          </a:p>
          <a:p>
            <a:r>
              <a:rPr lang="en-US"/>
              <a:t>   public void update() {</a:t>
            </a:r>
          </a:p>
          <a:p>
            <a:r>
              <a:rPr lang="en-US"/>
              <a:t>      System.out.println( "Hex String: " + Integer.toHexString( subject.getState() ).toUpperCase() ); 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951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762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public class ObserverPatternDemo {</a:t>
            </a:r>
          </a:p>
          <a:p>
            <a:r>
              <a:rPr lang="en-US"/>
              <a:t>   public static void main(String[] args) {</a:t>
            </a:r>
          </a:p>
          <a:p>
            <a:r>
              <a:rPr lang="en-US"/>
              <a:t>      Subject subject = new Subject();</a:t>
            </a:r>
          </a:p>
          <a:p>
            <a:endParaRPr lang="en-US"/>
          </a:p>
          <a:p>
            <a:r>
              <a:rPr lang="en-US"/>
              <a:t>      new HexaObserver(subject);</a:t>
            </a:r>
          </a:p>
          <a:p>
            <a:r>
              <a:rPr lang="en-US"/>
              <a:t>      new OctalObserver(subject);</a:t>
            </a:r>
          </a:p>
          <a:p>
            <a:r>
              <a:rPr lang="en-US"/>
              <a:t>      new BinaryObserver(subject);</a:t>
            </a:r>
          </a:p>
          <a:p>
            <a:endParaRPr lang="en-US"/>
          </a:p>
          <a:p>
            <a:r>
              <a:rPr lang="en-US"/>
              <a:t>      System.out.println("First state change: 15");	</a:t>
            </a:r>
          </a:p>
          <a:p>
            <a:r>
              <a:rPr lang="en-US"/>
              <a:t>      subject.setState(15);</a:t>
            </a:r>
          </a:p>
          <a:p>
            <a:r>
              <a:rPr lang="en-US"/>
              <a:t>      System.out.println("Second state change: 10");	</a:t>
            </a:r>
          </a:p>
          <a:p>
            <a:r>
              <a:rPr lang="en-US"/>
              <a:t>      subject.setState(10);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3810000"/>
            <a:ext cx="3200400" cy="23083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First state change: 15</a:t>
            </a:r>
          </a:p>
          <a:p>
            <a:r>
              <a:rPr lang="en-US"/>
              <a:t>Hex String: F</a:t>
            </a:r>
          </a:p>
          <a:p>
            <a:r>
              <a:rPr lang="en-US"/>
              <a:t>Octal String: 17</a:t>
            </a:r>
          </a:p>
          <a:p>
            <a:r>
              <a:rPr lang="en-US"/>
              <a:t>Binary String: 1111</a:t>
            </a:r>
          </a:p>
          <a:p>
            <a:r>
              <a:rPr lang="en-US"/>
              <a:t>Second state change: 10</a:t>
            </a:r>
          </a:p>
          <a:p>
            <a:r>
              <a:rPr lang="en-US"/>
              <a:t>Hex String: A</a:t>
            </a:r>
          </a:p>
          <a:p>
            <a:r>
              <a:rPr lang="en-US"/>
              <a:t>Octal String: 12</a:t>
            </a:r>
          </a:p>
          <a:p>
            <a:r>
              <a:rPr lang="en-US"/>
              <a:t>Binary String: 1010</a:t>
            </a:r>
          </a:p>
        </p:txBody>
      </p:sp>
    </p:spTree>
    <p:extLst>
      <p:ext uri="{BB962C8B-B14F-4D97-AF65-F5344CB8AC3E}">
        <p14:creationId xmlns:p14="http://schemas.microsoft.com/office/powerpoint/2010/main" val="201020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Mẫu MVC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/>
              <a:t>Tên MVC pattern</a:t>
            </a:r>
          </a:p>
          <a:p>
            <a:r>
              <a:rPr lang="en-US" sz="2800" smtClean="0"/>
              <a:t>Vấn đề: Phân tách cấu trúc ứng dụng.</a:t>
            </a:r>
          </a:p>
          <a:p>
            <a:r>
              <a:rPr lang="en-US" sz="2800" smtClean="0"/>
              <a:t>Giải pháp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42" name="Picture 2" descr="MVC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52699"/>
            <a:ext cx="5334000" cy="377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58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457200"/>
            <a:ext cx="6858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public class Student {</a:t>
            </a:r>
          </a:p>
          <a:p>
            <a:r>
              <a:rPr lang="en-US"/>
              <a:t>   private String rollNo;</a:t>
            </a:r>
          </a:p>
          <a:p>
            <a:r>
              <a:rPr lang="en-US"/>
              <a:t>   private String name;</a:t>
            </a:r>
          </a:p>
          <a:p>
            <a:r>
              <a:rPr lang="en-US"/>
              <a:t>   </a:t>
            </a:r>
          </a:p>
          <a:p>
            <a:r>
              <a:rPr lang="en-US"/>
              <a:t>   public String getRollNo() {</a:t>
            </a:r>
          </a:p>
          <a:p>
            <a:r>
              <a:rPr lang="en-US"/>
              <a:t>      return rollNo;</a:t>
            </a:r>
          </a:p>
          <a:p>
            <a:r>
              <a:rPr lang="en-US"/>
              <a:t>   }</a:t>
            </a:r>
          </a:p>
          <a:p>
            <a:r>
              <a:rPr lang="en-US"/>
              <a:t>   </a:t>
            </a:r>
          </a:p>
          <a:p>
            <a:r>
              <a:rPr lang="en-US"/>
              <a:t>   public void setRollNo(String rollNo) {</a:t>
            </a:r>
          </a:p>
          <a:p>
            <a:r>
              <a:rPr lang="en-US"/>
              <a:t>      this.rollNo = rollNo;</a:t>
            </a:r>
          </a:p>
          <a:p>
            <a:r>
              <a:rPr lang="en-US"/>
              <a:t>   }</a:t>
            </a:r>
          </a:p>
          <a:p>
            <a:r>
              <a:rPr lang="en-US"/>
              <a:t>   </a:t>
            </a:r>
          </a:p>
          <a:p>
            <a:r>
              <a:rPr lang="en-US"/>
              <a:t>   public String getName() {</a:t>
            </a:r>
          </a:p>
          <a:p>
            <a:r>
              <a:rPr lang="en-US"/>
              <a:t>      return name;</a:t>
            </a:r>
          </a:p>
          <a:p>
            <a:r>
              <a:rPr lang="en-US"/>
              <a:t>   }</a:t>
            </a:r>
          </a:p>
          <a:p>
            <a:r>
              <a:rPr lang="en-US"/>
              <a:t>   </a:t>
            </a:r>
          </a:p>
          <a:p>
            <a:r>
              <a:rPr lang="en-US"/>
              <a:t>   public void setName(String name) {</a:t>
            </a:r>
          </a:p>
          <a:p>
            <a:r>
              <a:rPr lang="en-US"/>
              <a:t>      this.name = name;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483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4384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public class StudentView {</a:t>
            </a:r>
          </a:p>
          <a:p>
            <a:r>
              <a:rPr lang="en-US"/>
              <a:t>   public void printStudentDetails(String studentName, String studentRollNo){</a:t>
            </a:r>
          </a:p>
          <a:p>
            <a:r>
              <a:rPr lang="en-US"/>
              <a:t>      System.out.println("Student: ");</a:t>
            </a:r>
          </a:p>
          <a:p>
            <a:r>
              <a:rPr lang="en-US"/>
              <a:t>      System.out.println("Name: " + studentName);</a:t>
            </a:r>
          </a:p>
          <a:p>
            <a:r>
              <a:rPr lang="en-US"/>
              <a:t>      System.out.println("Roll No: " + studentRollNo);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17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0"/>
            <a:ext cx="8305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public class StudentController {</a:t>
            </a:r>
          </a:p>
          <a:p>
            <a:r>
              <a:rPr lang="en-US"/>
              <a:t>   private Student model;</a:t>
            </a:r>
          </a:p>
          <a:p>
            <a:r>
              <a:rPr lang="en-US"/>
              <a:t>   private StudentView view;</a:t>
            </a:r>
          </a:p>
          <a:p>
            <a:r>
              <a:rPr lang="en-US" smtClean="0"/>
              <a:t>   </a:t>
            </a:r>
            <a:r>
              <a:rPr lang="en-US"/>
              <a:t>public StudentController(Student model, StudentView view){</a:t>
            </a:r>
          </a:p>
          <a:p>
            <a:r>
              <a:rPr lang="en-US"/>
              <a:t>      this.model = model;</a:t>
            </a:r>
          </a:p>
          <a:p>
            <a:r>
              <a:rPr lang="en-US"/>
              <a:t>      this.view = view;</a:t>
            </a:r>
          </a:p>
          <a:p>
            <a:r>
              <a:rPr lang="en-US"/>
              <a:t>   }</a:t>
            </a:r>
          </a:p>
          <a:p>
            <a:r>
              <a:rPr lang="en-US" smtClean="0"/>
              <a:t>   </a:t>
            </a:r>
            <a:r>
              <a:rPr lang="en-US"/>
              <a:t>public void setStudentName(String name){</a:t>
            </a:r>
          </a:p>
          <a:p>
            <a:r>
              <a:rPr lang="en-US"/>
              <a:t>      model.setName(name);		</a:t>
            </a:r>
          </a:p>
          <a:p>
            <a:r>
              <a:rPr lang="en-US"/>
              <a:t>   }</a:t>
            </a:r>
          </a:p>
          <a:p>
            <a:r>
              <a:rPr lang="en-US" smtClean="0"/>
              <a:t>   </a:t>
            </a:r>
            <a:r>
              <a:rPr lang="en-US"/>
              <a:t>public String getStudentName(){</a:t>
            </a:r>
          </a:p>
          <a:p>
            <a:r>
              <a:rPr lang="en-US"/>
              <a:t>      return model.getName();		</a:t>
            </a:r>
          </a:p>
          <a:p>
            <a:r>
              <a:rPr lang="en-US"/>
              <a:t>   }</a:t>
            </a:r>
          </a:p>
          <a:p>
            <a:r>
              <a:rPr lang="en-US" smtClean="0"/>
              <a:t>   </a:t>
            </a:r>
            <a:r>
              <a:rPr lang="en-US"/>
              <a:t>public void setStudentRollNo(String rollNo){</a:t>
            </a:r>
          </a:p>
          <a:p>
            <a:r>
              <a:rPr lang="en-US"/>
              <a:t>      model.setRollNo(rollNo);		</a:t>
            </a:r>
          </a:p>
          <a:p>
            <a:r>
              <a:rPr lang="en-US"/>
              <a:t>   }</a:t>
            </a:r>
          </a:p>
          <a:p>
            <a:r>
              <a:rPr lang="en-US" smtClean="0"/>
              <a:t>   </a:t>
            </a:r>
            <a:r>
              <a:rPr lang="en-US"/>
              <a:t>public String getStudentRollNo(){</a:t>
            </a:r>
          </a:p>
          <a:p>
            <a:r>
              <a:rPr lang="en-US"/>
              <a:t>      return model.getRollNo();		</a:t>
            </a:r>
          </a:p>
          <a:p>
            <a:r>
              <a:rPr lang="en-US"/>
              <a:t>   }</a:t>
            </a:r>
          </a:p>
          <a:p>
            <a:r>
              <a:rPr lang="en-US" smtClean="0"/>
              <a:t>   </a:t>
            </a:r>
            <a:r>
              <a:rPr lang="en-US"/>
              <a:t>public void updateView(){				</a:t>
            </a:r>
          </a:p>
          <a:p>
            <a:r>
              <a:rPr lang="en-US"/>
              <a:t>      view.printStudentDetails(model.getName(), model.getRollNo());</a:t>
            </a:r>
          </a:p>
          <a:p>
            <a:r>
              <a:rPr lang="en-US"/>
              <a:t>   }	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3241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74017"/>
            <a:ext cx="8458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public class MVCPatternDemo {</a:t>
            </a:r>
          </a:p>
          <a:p>
            <a:r>
              <a:rPr lang="en-US"/>
              <a:t>   public static void main(String[] args) {</a:t>
            </a:r>
          </a:p>
          <a:p>
            <a:r>
              <a:rPr lang="en-US" smtClean="0"/>
              <a:t>      </a:t>
            </a:r>
            <a:r>
              <a:rPr lang="en-US"/>
              <a:t>//fetch student record based on his roll no from the database</a:t>
            </a:r>
          </a:p>
          <a:p>
            <a:r>
              <a:rPr lang="en-US"/>
              <a:t>      Student model  = retriveStudentFromDatabase();</a:t>
            </a:r>
          </a:p>
          <a:p>
            <a:endParaRPr lang="en-US" smtClean="0"/>
          </a:p>
          <a:p>
            <a:r>
              <a:rPr lang="en-US" smtClean="0"/>
              <a:t>      </a:t>
            </a:r>
            <a:r>
              <a:rPr lang="en-US"/>
              <a:t>//Create a view : to write student details on console</a:t>
            </a:r>
          </a:p>
          <a:p>
            <a:r>
              <a:rPr lang="en-US"/>
              <a:t>      StudentView view = new StudentView();</a:t>
            </a:r>
          </a:p>
          <a:p>
            <a:r>
              <a:rPr lang="en-US" smtClean="0"/>
              <a:t>      </a:t>
            </a:r>
            <a:r>
              <a:rPr lang="en-US"/>
              <a:t>StudentController controller = new StudentController(model, view);</a:t>
            </a:r>
          </a:p>
          <a:p>
            <a:endParaRPr lang="en-US"/>
          </a:p>
          <a:p>
            <a:r>
              <a:rPr lang="en-US"/>
              <a:t>      controller.updateView();</a:t>
            </a:r>
          </a:p>
          <a:p>
            <a:endParaRPr lang="en-US"/>
          </a:p>
          <a:p>
            <a:r>
              <a:rPr lang="en-US"/>
              <a:t>      //update model data</a:t>
            </a:r>
          </a:p>
          <a:p>
            <a:r>
              <a:rPr lang="en-US"/>
              <a:t>      controller.setStudentName("John");</a:t>
            </a:r>
          </a:p>
          <a:p>
            <a:r>
              <a:rPr lang="en-US" smtClean="0"/>
              <a:t>      </a:t>
            </a:r>
            <a:r>
              <a:rPr lang="en-US"/>
              <a:t>controller.updateView();</a:t>
            </a:r>
          </a:p>
          <a:p>
            <a:r>
              <a:rPr lang="en-US"/>
              <a:t>   }</a:t>
            </a:r>
          </a:p>
          <a:p>
            <a:endParaRPr lang="en-US"/>
          </a:p>
          <a:p>
            <a:r>
              <a:rPr lang="en-US"/>
              <a:t>   private static Student retriveStudentFromDatabase(){</a:t>
            </a:r>
          </a:p>
          <a:p>
            <a:r>
              <a:rPr lang="en-US"/>
              <a:t>      Student student = new Student();</a:t>
            </a:r>
          </a:p>
          <a:p>
            <a:r>
              <a:rPr lang="en-US"/>
              <a:t>      student.setName("Robert");</a:t>
            </a:r>
          </a:p>
          <a:p>
            <a:r>
              <a:rPr lang="en-US"/>
              <a:t>      student.setRollNo("10");</a:t>
            </a:r>
          </a:p>
          <a:p>
            <a:r>
              <a:rPr lang="en-US"/>
              <a:t>      return student;</a:t>
            </a:r>
          </a:p>
          <a:p>
            <a:r>
              <a:rPr lang="en-US"/>
              <a:t>   }</a:t>
            </a:r>
          </a:p>
          <a:p>
            <a:r>
              <a:rPr lang="en-US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4538524"/>
            <a:ext cx="2057400" cy="17543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Student: </a:t>
            </a:r>
          </a:p>
          <a:p>
            <a:r>
              <a:rPr lang="en-US"/>
              <a:t>Name: Robert</a:t>
            </a:r>
          </a:p>
          <a:p>
            <a:r>
              <a:rPr lang="en-US"/>
              <a:t>Roll No: 10</a:t>
            </a:r>
          </a:p>
          <a:p>
            <a:r>
              <a:rPr lang="en-US"/>
              <a:t>Student: </a:t>
            </a:r>
          </a:p>
          <a:p>
            <a:r>
              <a:rPr lang="en-US"/>
              <a:t>Name: John</a:t>
            </a:r>
          </a:p>
          <a:p>
            <a:r>
              <a:rPr lang="en-US"/>
              <a:t>Roll No: 10</a:t>
            </a:r>
          </a:p>
        </p:txBody>
      </p:sp>
    </p:spTree>
    <p:extLst>
      <p:ext uri="{BB962C8B-B14F-4D97-AF65-F5344CB8AC3E}">
        <p14:creationId xmlns:p14="http://schemas.microsoft.com/office/powerpoint/2010/main" val="3271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315200" cy="25908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mtClean="0"/>
              <a:t>Mẫu thiết kế</a:t>
            </a:r>
          </a:p>
          <a:p>
            <a:r>
              <a:rPr lang="en-US" smtClean="0"/>
              <a:t>Mẫu Factory</a:t>
            </a:r>
          </a:p>
          <a:p>
            <a:r>
              <a:rPr lang="en-US" smtClean="0"/>
              <a:t>Mẫu Observer</a:t>
            </a:r>
          </a:p>
          <a:p>
            <a:r>
              <a:rPr lang="en-US" smtClean="0"/>
              <a:t>Mẫu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290" name="Picture 2" descr="Image result for model-view-controller sequence diagram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2" y="3733800"/>
            <a:ext cx="4410075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327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MVC in Laravel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1266" name="Picture 2" descr="The full MVC request cycle in a Laravel 5 applic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219200"/>
            <a:ext cx="8074025" cy="514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59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Mẫu thiết kế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Mẫu thiết kế (design pattern) là giải pháp thiết kế của các cá nhân/hãng phần mềm đưa ra cho các vấn đề thường xuyên gặp phải khi phát triển phần mềm.</a:t>
            </a:r>
          </a:p>
          <a:p>
            <a:r>
              <a:rPr lang="en-US" smtClean="0"/>
              <a:t>Mỗi mẫu thiết kế thường bao gồm:</a:t>
            </a:r>
          </a:p>
          <a:p>
            <a:pPr lvl="1"/>
            <a:r>
              <a:rPr lang="en-US" smtClean="0"/>
              <a:t>Tên mẫu</a:t>
            </a:r>
          </a:p>
          <a:p>
            <a:pPr lvl="1"/>
            <a:r>
              <a:rPr lang="en-US" smtClean="0"/>
              <a:t>Vấn đề cần giải quyết</a:t>
            </a:r>
          </a:p>
          <a:p>
            <a:pPr lvl="1"/>
            <a:r>
              <a:rPr lang="en-US" smtClean="0"/>
              <a:t>Giải pháp</a:t>
            </a:r>
          </a:p>
          <a:p>
            <a:pPr lvl="1"/>
            <a:r>
              <a:rPr lang="en-US" smtClean="0"/>
              <a:t>Kết quả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0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Mẫu thiết kế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nhiều mẫu, các mẫu cũng liên tục được cải tiến. Có thể nhóm các mẫu vào 3 nhóm:</a:t>
            </a:r>
          </a:p>
          <a:p>
            <a:pPr lvl="1"/>
            <a:r>
              <a:rPr lang="en-US" smtClean="0"/>
              <a:t>Nhóm mẫu liên quan tới việc tạo đối tượng</a:t>
            </a:r>
          </a:p>
          <a:p>
            <a:pPr lvl="1"/>
            <a:r>
              <a:rPr lang="en-US" smtClean="0"/>
              <a:t>Nhóm mẫu liên quan tới cấu trúc hệ thống</a:t>
            </a:r>
          </a:p>
          <a:p>
            <a:pPr lvl="1"/>
            <a:r>
              <a:rPr lang="en-US" smtClean="0"/>
              <a:t>Nhóm mẫu liên quan tới hành vi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Mẫu Factory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Tên: Factory Pattern</a:t>
            </a:r>
          </a:p>
          <a:p>
            <a:r>
              <a:rPr lang="en-US" sz="2400" smtClean="0"/>
              <a:t>Vấn đề cần giải quyết: Tạo đối tượng của lớp phụ thuộc vào dữ liệu đầu vào (ẩn dấu cách tạo)</a:t>
            </a:r>
          </a:p>
          <a:p>
            <a:r>
              <a:rPr lang="en-US" sz="2400" smtClean="0"/>
              <a:t>Giải pháp: Tạo lớp Factory</a:t>
            </a:r>
          </a:p>
          <a:p>
            <a:r>
              <a:rPr lang="en-US" sz="2400" smtClean="0"/>
              <a:t>Thí dụ: tạo đối tượng Circle, Square hay Rectangle theo tham số</a:t>
            </a:r>
          </a:p>
          <a:p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Factory Pattern 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137" y="3236119"/>
            <a:ext cx="53340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132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Mẫu Factory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6195" y="1142866"/>
            <a:ext cx="727710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 @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Override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    System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"Inside Rectangle::draw() method."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195" y="2969580"/>
            <a:ext cx="76962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Square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  @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Override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    System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"Inside Square::draw() method."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4796295"/>
            <a:ext cx="80772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smtClean="0">
                <a:solidFill>
                  <a:srgbClr val="267F99"/>
                </a:solidFill>
                <a:latin typeface="Consolas" panose="020B0609020204030204" pitchFamily="49" charset="0"/>
              </a:rPr>
              <a:t>  @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Override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    System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smtClean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smtClean="0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1515"/>
                </a:solidFill>
                <a:latin typeface="Consolas" panose="020B0609020204030204" pitchFamily="49" charset="0"/>
              </a:rPr>
              <a:t>"Inside Circle::draw() method."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24600" y="615235"/>
            <a:ext cx="2590800" cy="9937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72000" tIns="133308" rIns="7200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interface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Menlo"/>
              </a:rPr>
              <a:t>Shape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{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rgbClr val="000088"/>
                </a:solidFill>
                <a:latin typeface="Menlo"/>
              </a:rPr>
              <a:t> </a:t>
            </a:r>
            <a:r>
              <a:rPr lang="en-US" sz="1600" smtClean="0">
                <a:solidFill>
                  <a:srgbClr val="000088"/>
                </a:solidFill>
                <a:latin typeface="Menlo"/>
              </a:rPr>
              <a:t> 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void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313131"/>
                </a:solidFill>
                <a:effectLst/>
                <a:latin typeface="Menlo"/>
              </a:rPr>
              <a:t> draw</a:t>
            </a: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0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Mẫu Factory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38200" y="1186706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ShapeFactory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use getShape method to get object of type shape 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    if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(shapeType 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      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    if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shapeType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equalsIgnoreCase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"CIRCLE"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      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equalsIgnoreCase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"RECTANGLE"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      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shapeType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equalsIgnoreCase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"SQUARE"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)){</a:t>
            </a:r>
          </a:p>
          <a:p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      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AF00DB"/>
                </a:solidFill>
                <a:latin typeface="Consolas" panose="020B0609020204030204" pitchFamily="49" charset="0"/>
              </a:rPr>
              <a:t>    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11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Mẫu Factory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948690"/>
            <a:ext cx="8229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FactoryPatternDemo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mtClean="0">
                <a:solidFill>
                  <a:srgbClr val="267F99"/>
                </a:solidFill>
                <a:latin typeface="Consolas" panose="020B0609020204030204" pitchFamily="49" charset="0"/>
              </a:rPr>
              <a:t>    ShapeFactory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shapeFactory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ShapeFactory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get an object of Circle and call its draw method.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267F99"/>
                </a:solidFill>
                <a:latin typeface="Consolas" panose="020B0609020204030204" pitchFamily="49" charset="0"/>
              </a:rPr>
              <a:t>    Shape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shape1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shapeFactory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"CIRCLE"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call draw method of Circle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    shape1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get an object of Rectangle and call its draw method.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267F99"/>
                </a:solidFill>
                <a:latin typeface="Consolas" panose="020B0609020204030204" pitchFamily="49" charset="0"/>
              </a:rPr>
              <a:t>    Shape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shapeFactory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"RECTANGLE"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call draw method of Rectangle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    shape2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get an object of Square and call its draw method.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267F99"/>
                </a:solidFill>
                <a:latin typeface="Consolas" panose="020B0609020204030204" pitchFamily="49" charset="0"/>
              </a:rPr>
              <a:t>    Shape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shape3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shapeFactory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"SQUARE"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    //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call draw method of circle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1080"/>
                </a:solidFill>
                <a:latin typeface="Consolas" panose="020B0609020204030204" pitchFamily="49" charset="0"/>
              </a:rPr>
              <a:t>    shape3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mtClean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8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Mẫu Observer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Tên: Observer Pattern</a:t>
            </a:r>
          </a:p>
          <a:p>
            <a:r>
              <a:rPr lang="en-US" smtClean="0"/>
              <a:t>Vấn đề: Nhiều đối tượng phụ thuộc vào một đối tượng khác và khi đối tượng khác này thay đổi, các đối tượng phụ thuộc nó cần được thông báo (cập nhật)</a:t>
            </a:r>
          </a:p>
          <a:p>
            <a:r>
              <a:rPr lang="en-US" smtClean="0"/>
              <a:t>Giải pháp: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4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BA58D1-95A9-4240-8AC5-6DEBF6119D4B}"/>
</file>

<file path=customXml/itemProps2.xml><?xml version="1.0" encoding="utf-8"?>
<ds:datastoreItem xmlns:ds="http://schemas.openxmlformats.org/officeDocument/2006/customXml" ds:itemID="{7E9F142C-3066-4E99-A1C0-216644A21912}"/>
</file>

<file path=customXml/itemProps3.xml><?xml version="1.0" encoding="utf-8"?>
<ds:datastoreItem xmlns:ds="http://schemas.openxmlformats.org/officeDocument/2006/customXml" ds:itemID="{2E3831A4-B00F-4697-8ACD-A212F41F2931}"/>
</file>

<file path=docProps/app.xml><?xml version="1.0" encoding="utf-8"?>
<Properties xmlns="http://schemas.openxmlformats.org/officeDocument/2006/extended-properties" xmlns:vt="http://schemas.openxmlformats.org/officeDocument/2006/docPropsVTypes">
  <TotalTime>2914</TotalTime>
  <Words>916</Words>
  <Application>Microsoft Office PowerPoint</Application>
  <PresentationFormat>On-screen Show (4:3)</PresentationFormat>
  <Paragraphs>269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Menlo</vt:lpstr>
      <vt:lpstr>Office Theme</vt:lpstr>
      <vt:lpstr>Phân tích thiết kế hệ thống</vt:lpstr>
      <vt:lpstr>Nội dung</vt:lpstr>
      <vt:lpstr>Mẫu thiết kế</vt:lpstr>
      <vt:lpstr>Mẫu thiết kế</vt:lpstr>
      <vt:lpstr>Mẫu Factory</vt:lpstr>
      <vt:lpstr>Mẫu Factory</vt:lpstr>
      <vt:lpstr>Mẫu Factory</vt:lpstr>
      <vt:lpstr>Mẫu Factory</vt:lpstr>
      <vt:lpstr>Mẫu Observer</vt:lpstr>
      <vt:lpstr>Mẫu Observer</vt:lpstr>
      <vt:lpstr>PowerPoint Presentation</vt:lpstr>
      <vt:lpstr>PowerPoint Presentation</vt:lpstr>
      <vt:lpstr>PowerPoint Presentation</vt:lpstr>
      <vt:lpstr>PowerPoint Presentation</vt:lpstr>
      <vt:lpstr>Mẫu MVC</vt:lpstr>
      <vt:lpstr>PowerPoint Presentation</vt:lpstr>
      <vt:lpstr>PowerPoint Presentation</vt:lpstr>
      <vt:lpstr>PowerPoint Presentation</vt:lpstr>
      <vt:lpstr>PowerPoint Presentation</vt:lpstr>
      <vt:lpstr>MVC in Laravel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halh</cp:lastModifiedBy>
  <cp:revision>251</cp:revision>
  <dcterms:created xsi:type="dcterms:W3CDTF">2006-08-16T00:00:00Z</dcterms:created>
  <dcterms:modified xsi:type="dcterms:W3CDTF">2017-11-22T01:29:19Z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