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sldIdLst>
    <p:sldId id="256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Một số mẫu thiết kế (tiếp)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333553"/>
            <a:ext cx="8458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7188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MediaAdapter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 defTabSz="357188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AdvancedMediaPlayer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advancedMusicPlayer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 defTabSz="357188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MediaAdapter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 defTabSz="357188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"vlc"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){</a:t>
            </a:r>
          </a:p>
          <a:p>
            <a:pPr lvl="2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	advancedMusicPlayer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VlcPlayer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         </a:t>
            </a:r>
          </a:p>
          <a:p>
            <a:pPr lvl="2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"mp4"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2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	advancedMusicPlayer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Mp4Player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pPr lvl="1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defTabSz="357188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defTabSz="357188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 defTabSz="357188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"vlc"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2" defTabSz="357188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		advancedMusicPlayer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playVlc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lvl="2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 defTabSz="357188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"mp4"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lvl="2" defTabSz="357188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		advancedMusicPlayer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playMp4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lvl="2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defTabSz="357188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89891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271463"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MediaAdapter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mediaAdapter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271463"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1463"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        </a:t>
            </a:r>
          </a:p>
          <a:p>
            <a:pPr marL="728663" lvl="2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//inbuilt support to play mp3 music files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28663" lvl="2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"mp3"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728663"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"Playing mp3 file. Name: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fileName);         </a:t>
            </a:r>
          </a:p>
          <a:p>
            <a:pPr marL="728663"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728663" lvl="2"/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//mediaAdapter is providing support to play other file formats</a:t>
            </a:r>
          </a:p>
          <a:p>
            <a:pPr marL="728663" lvl="2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"vlc"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|| 	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"mp4"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pPr marL="1185863"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mediaAdapter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MediaAdapter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(audioType);</a:t>
            </a:r>
          </a:p>
          <a:p>
            <a:pPr marL="1185863" lvl="3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mediaAdapter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(audioType, fileName);</a:t>
            </a:r>
          </a:p>
          <a:p>
            <a:pPr marL="728663"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28663" lvl="2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1185863" lvl="3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"Invalid media.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audioType +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format not supported"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728663"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1463"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3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166843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AdapterPatternDemo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"mp3"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"beyond the horizon.mp3"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"mp4"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"alone.mp4"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"vlc"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"far far away.vlc"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"avi"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"mind me.avi"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592593"/>
            <a:ext cx="73914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Playing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mp3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beyond the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horizon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mp3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Playing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mp4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alone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mp4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Playing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vlc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far far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away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vlc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Invalid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media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avi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format not supported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2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Mediator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Tên: Mediator Pattern</a:t>
            </a:r>
          </a:p>
          <a:p>
            <a:r>
              <a:rPr lang="en-US"/>
              <a:t>Vấn đề cần giải quyết: giao tiếp phức tạp giữa nhiều đối tượng hay lớp</a:t>
            </a:r>
          </a:p>
          <a:p>
            <a:r>
              <a:rPr lang="en-US"/>
              <a:t>Giải pháp: tạo lớp hỗ trợ giao tiếp giữa các lớp/đối tượng khác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Mediato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89" y="4114800"/>
            <a:ext cx="7546621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63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0987" y="152400"/>
            <a:ext cx="83820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java.util.Date;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ChatRoom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 ["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"] : 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message);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462" y="2460724"/>
            <a:ext cx="8391525" cy="427809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setName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sendMessage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	ChatRoom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,message);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0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4337" y="11430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MediatorPatternDemo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robert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"Robert"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robert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sendMessage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"Hi! John!"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sendMessage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"Hello! Robert!"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572000"/>
            <a:ext cx="691991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Thu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Jan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05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46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2013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Robert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Thu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Jan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31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05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46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9885A"/>
                </a:solidFill>
                <a:latin typeface="Consolas" panose="020B0609020204030204" pitchFamily="49" charset="0"/>
              </a:rPr>
              <a:t>2013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John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Hello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Robert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55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Tên: Iterator Pattern</a:t>
            </a:r>
          </a:p>
          <a:p>
            <a:r>
              <a:rPr lang="en-US"/>
              <a:t>Vấn đề cần giải quyết: truy cập tới các phần tử của đối tượng collection</a:t>
            </a:r>
          </a:p>
          <a:p>
            <a:r>
              <a:rPr lang="en-US"/>
              <a:t>Giải pháp: tạo lớp Iterator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 descr="Iterato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1"/>
            <a:ext cx="6423270" cy="313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7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22960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hasNext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437" y="3505200"/>
            <a:ext cx="823436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Container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442913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8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41493"/>
            <a:ext cx="853916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NameRepository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Container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"Robert"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,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"Julie"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,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"Lora"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NameIterator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boolean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hasNext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(index &lt;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hasNext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names[index++];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  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92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IteratorPatternDemo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NameRepository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namesRepository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NameRepository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namesRepository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getIterator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   	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hasNext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();){</a:t>
            </a:r>
          </a:p>
          <a:p>
            <a:pPr lvl="3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"Name 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   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4748132"/>
            <a:ext cx="4572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Robert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John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Julie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Lora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35052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Mẫu Singleton</a:t>
            </a:r>
          </a:p>
          <a:p>
            <a:r>
              <a:rPr lang="en-US"/>
              <a:t>Mẫu Adapter</a:t>
            </a:r>
          </a:p>
          <a:p>
            <a:r>
              <a:rPr lang="en-US"/>
              <a:t>Mẫu Mediator</a:t>
            </a:r>
          </a:p>
          <a:p>
            <a:r>
              <a:rPr lang="en-US"/>
              <a:t>Mẫu Iterator</a:t>
            </a:r>
          </a:p>
          <a:p>
            <a:r>
              <a:rPr lang="en-US"/>
              <a:t>Mẫu Façade</a:t>
            </a:r>
          </a:p>
          <a:p>
            <a:r>
              <a:rPr lang="en-US"/>
              <a:t>Mẫu MVVM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Tên: Façade Pattern</a:t>
            </a:r>
          </a:p>
          <a:p>
            <a:r>
              <a:rPr lang="en-US" sz="2800"/>
              <a:t>Vấn đề cần giải quyết: ẩn dấu sự phức tạp của hệ thống và cung cấp giao diện cho client</a:t>
            </a:r>
          </a:p>
          <a:p>
            <a:r>
              <a:rPr lang="en-US" sz="2800"/>
              <a:t>Giải pháp: tạo lớp giao diện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146" name="Picture 2" descr="Facade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00716"/>
            <a:ext cx="6096000" cy="33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3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0036" y="67270"/>
            <a:ext cx="82296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	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511" y="1092875"/>
            <a:ext cx="822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"Rectangle::draw()"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032125"/>
            <a:ext cx="82296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"Square::draw()"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036" y="4937125"/>
            <a:ext cx="8234363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"Circle::draw()"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43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74345"/>
            <a:ext cx="8229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circle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rectangle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square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	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	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6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1859340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FacadePatternDemo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shapeMaker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     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5105400"/>
            <a:ext cx="45720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::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MVVM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Tên: Model-View-ViewModel Pattern</a:t>
            </a:r>
          </a:p>
          <a:p>
            <a:r>
              <a:rPr lang="en-US" sz="2800"/>
              <a:t>Vấn đề cần giải quyết: phân tách các thành phần của hệ thống</a:t>
            </a:r>
          </a:p>
          <a:p>
            <a:r>
              <a:rPr lang="en-US" sz="2800"/>
              <a:t>Giải pháp: tạo 3 lớp, Model, View và ViewModel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170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94629"/>
            <a:ext cx="4419600" cy="30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780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8575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ComponentModel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namespace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MVVMDemo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StudentModel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: INotifyPropertyChanged {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string firstName; 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string lastName;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string FirstName {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get {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return firstName;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set { </a:t>
            </a:r>
          </a:p>
          <a:p>
            <a:pPr lvl="4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(firstName != value) { </a:t>
            </a:r>
          </a:p>
          <a:p>
            <a:pPr lvl="5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firstName = value; </a:t>
            </a:r>
          </a:p>
          <a:p>
            <a:pPr lvl="5"/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"FirstName"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5"/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"FullName"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4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2" defTabSz="67151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} 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0609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28575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get {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lastName; }          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set {</a:t>
            </a:r>
          </a:p>
          <a:p>
            <a:pPr lvl="4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(lastName != value) { </a:t>
            </a:r>
          </a:p>
          <a:p>
            <a:pPr lvl="5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lastName = value;</a:t>
            </a:r>
          </a:p>
          <a:p>
            <a:pPr lvl="5"/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"LastName"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5"/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"FullName"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4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      </a:t>
            </a:r>
          </a:p>
          <a:p>
            <a:pPr lvl="2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FullName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get { 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firstName +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+ lastName; 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event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(string property) {</a:t>
            </a:r>
          </a:p>
          <a:p>
            <a:pPr lvl="3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4"/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PropertyChanged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(property));</a:t>
            </a:r>
          </a:p>
          <a:p>
            <a:pPr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00113"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442913" lvl="3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42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533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MVVMDemo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using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ObjectModel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namespace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MVVMDemo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ViewModel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171450" lvl="1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StudentViewModel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pPr marL="171450" lvl="2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ObservableCollection&lt;Student&gt; Students { </a:t>
            </a:r>
          </a:p>
          <a:p>
            <a:pPr marL="62865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get; </a:t>
            </a:r>
          </a:p>
          <a:p>
            <a:pPr marL="62865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set; </a:t>
            </a:r>
          </a:p>
          <a:p>
            <a:pPr marL="171450" lvl="2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71450" lvl="2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LoadStudents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marL="361950" lvl="3"/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ObservableCollection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ObservableCollection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36195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 marL="361950" lvl="3"/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FirstName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"Mark"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LastName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"Allain"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}); </a:t>
            </a:r>
          </a:p>
          <a:p>
            <a:pPr marL="361950" lvl="3"/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FirstName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"Allen"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LastName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"Brown"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}); </a:t>
            </a:r>
          </a:p>
          <a:p>
            <a:pPr marL="361950" lvl="3"/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FirstName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"Linda"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LastName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"Hamerski"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}); </a:t>
            </a:r>
          </a:p>
          <a:p>
            <a:pPr marL="36195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pPr marL="361950" lvl="3"/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Students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students; </a:t>
            </a:r>
          </a:p>
          <a:p>
            <a:pPr marL="36195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171450"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0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UserControl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"MVVMDemo.Views.StudentView"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xmlns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"http://schemas.microsoft.com/winfx/2006/xaml/presentation"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xmlns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"http://schemas.microsoft.com/winfx/2006/xaml"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xmlns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mc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"http://schemas.openxmlformats.org/markup-compatibility/2006"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xmlns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"http://schemas.microsoft.com/expression/blend/2008"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xmlns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local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"clr-namespace:MVVMDemo.Views"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mc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Ignorable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DesignHeight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"300"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DesignWidth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"300"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266700"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Grid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533400" lvl="2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HorizontalAlignment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"Left"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80010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ItemsControl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ItemsSource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"{Binding Path = Students}"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80010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ItemsControl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ItemTemplate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1085850" lvl="4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DataTemplate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1543050" lvl="5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Orientation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"Horizontal"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1543050" lvl="5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TextBox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"{Binding Path = FirstName, Mode = TwoWay}"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543050" lvl="5"/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Width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"100"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Margin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"3 5 3 5"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</a:p>
          <a:p>
            <a:pPr marL="1543050" lvl="5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TextBox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"{Binding Path = LastName, Mode = TwoWay}"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543050" lvl="5"/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Width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"100"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Margin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"0 5 3 5"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</a:p>
          <a:p>
            <a:pPr marL="1543050" lvl="5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TextBlock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"{Binding Path = FullName, Mode = OneWay}"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543050" lvl="5"/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Margin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"0 5 3 5"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</a:p>
          <a:p>
            <a:pPr marL="1543050" lvl="5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1085850" lvl="4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DataTemplate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80010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ItemsControl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ItemTemplate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800100" lvl="3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ItemsControl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533400" lvl="2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StackPanel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266700"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Grid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UserControl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0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Tên: Singleton Pattern</a:t>
            </a:r>
          </a:p>
          <a:p>
            <a:r>
              <a:rPr lang="en-US" sz="2400"/>
              <a:t>Vấn đề cần giải quyết: tạo 1 và chỉ một thể hiện của 1 lớp cụ thể</a:t>
            </a:r>
          </a:p>
          <a:p>
            <a:r>
              <a:rPr lang="en-US" sz="2400"/>
              <a:t>Giải pháp: Tạo lớp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 descr="Singleton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6965"/>
            <a:ext cx="30575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3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186706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SingleObject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//create an object of SingleObject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SingleObject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SingleObject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//make the constructor private so that this class cannot be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//instantiated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SingleObject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(){}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//Get the only object available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SingleObject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	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instance;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showMessage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	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91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SingletonPatternDemo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//illegal construct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//Compile Time Error: The constructor SingleObject() is not visible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//SingleObject object = new SingleObject();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//Get the only object available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SingleObject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SingleObject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getInstance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//show the message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object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showMessage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19800" y="5455619"/>
            <a:ext cx="1600200" cy="246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Hello World!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Tên: Adapter Pattern</a:t>
            </a:r>
          </a:p>
          <a:p>
            <a:r>
              <a:rPr lang="en-US"/>
              <a:t>Vấn đề cần giải quyết: tạo kết nối giữa 2 giao diện không tương thích</a:t>
            </a:r>
          </a:p>
          <a:p>
            <a:r>
              <a:rPr lang="en-US"/>
              <a:t>Giải pháp: Tạo lớp kết nối các chức năng của các giao diện độc lập hay không tương thích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Mẫu Adapter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 descr="Adapte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171869"/>
            <a:ext cx="7391400" cy="51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3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5334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defTabSz="357188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audioType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15340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AdvancedMediaPlayer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  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playVlc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playMp4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134499"/>
            <a:ext cx="8153400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VlcPlayer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AdvancedMediaPlayer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playVlc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"Playing vlc file. Name: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 fileName);     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playMp4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//do nothing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4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166843"/>
            <a:ext cx="8077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Mp4Player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AdvancedMediaPlayer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playVlc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//do nothing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@Override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playMp4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fileName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"Playing mp4 file. Name: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 fileName);     </a:t>
            </a:r>
          </a:p>
          <a:p>
            <a:pPr lvl="2"/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8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C81CCF-1DB3-45FD-BA2C-99290C6141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7B49E0-B4A9-49DE-A8E9-7451FED237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A70A8E-021F-4E0A-9909-CC5475887C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52d96-1458-420b-8b8e-02e733c65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1979</Words>
  <Application>Microsoft Office PowerPoint</Application>
  <PresentationFormat>On-screen Show (4:3)</PresentationFormat>
  <Paragraphs>382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Menlo</vt:lpstr>
      <vt:lpstr>Office Theme</vt:lpstr>
      <vt:lpstr>Phân tích thiết kế hệ thống</vt:lpstr>
      <vt:lpstr>Nội dung</vt:lpstr>
      <vt:lpstr>Mẫu Singleton</vt:lpstr>
      <vt:lpstr>Mẫu Singleton</vt:lpstr>
      <vt:lpstr>Mẫu Singleton</vt:lpstr>
      <vt:lpstr>Mẫu Adapter</vt:lpstr>
      <vt:lpstr>Mẫu 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Mẫu Mediator</vt:lpstr>
      <vt:lpstr>PowerPoint Presentation</vt:lpstr>
      <vt:lpstr>PowerPoint Presentation</vt:lpstr>
      <vt:lpstr>Mẫu Iterator</vt:lpstr>
      <vt:lpstr>PowerPoint Presentation</vt:lpstr>
      <vt:lpstr>PowerPoint Presentation</vt:lpstr>
      <vt:lpstr>PowerPoint Presentation</vt:lpstr>
      <vt:lpstr>Mẫu Facade</vt:lpstr>
      <vt:lpstr>PowerPoint Presentation</vt:lpstr>
      <vt:lpstr>PowerPoint Presentation</vt:lpstr>
      <vt:lpstr>PowerPoint Presentation</vt:lpstr>
      <vt:lpstr>Mẫu MVVM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Le Hai Ha</cp:lastModifiedBy>
  <cp:revision>271</cp:revision>
  <dcterms:created xsi:type="dcterms:W3CDTF">2006-08-16T00:00:00Z</dcterms:created>
  <dcterms:modified xsi:type="dcterms:W3CDTF">2023-02-07T06:16:58Z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