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7" r:id="rId3"/>
    <p:sldId id="268" r:id="rId4"/>
    <p:sldId id="270" r:id="rId5"/>
    <p:sldId id="258" r:id="rId6"/>
    <p:sldId id="269" r:id="rId7"/>
    <p:sldId id="271" r:id="rId8"/>
    <p:sldId id="272" r:id="rId9"/>
    <p:sldId id="273" r:id="rId10"/>
    <p:sldId id="27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712"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DC5379-E261-448E-8285-67965D1B046B}" type="datetimeFigureOut">
              <a:rPr lang="en-US" smtClean="0"/>
              <a:t>10/8/2019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A19E89-9D26-4F16-B6F1-E559FD90A9B1}" type="slidenum">
              <a:rPr lang="en-US" smtClean="0"/>
              <a:t>‹#›</a:t>
            </a:fld>
            <a:endParaRPr lang="en-US"/>
          </a:p>
        </p:txBody>
      </p:sp>
    </p:spTree>
    <p:extLst>
      <p:ext uri="{BB962C8B-B14F-4D97-AF65-F5344CB8AC3E}">
        <p14:creationId xmlns:p14="http://schemas.microsoft.com/office/powerpoint/2010/main" val="33920438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9989806-F139-4CB8-B6F4-F86EBEF355BD}" type="datetime1">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55A65E-D211-4643-AF1A-D10F8A2A9D77}" type="datetime1">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9D1F2F-8053-4361-A4FA-B941831EAD49}" type="datetime1">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0" y="6477000"/>
            <a:ext cx="9144000" cy="381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537325"/>
            <a:ext cx="2133600" cy="244475"/>
          </a:xfrm>
        </p:spPr>
        <p:txBody>
          <a:bodyPr/>
          <a:lstStyle>
            <a:lvl1pPr>
              <a:defRPr>
                <a:solidFill>
                  <a:schemeClr val="bg1"/>
                </a:solidFill>
              </a:defRPr>
            </a:lvl1pPr>
          </a:lstStyle>
          <a:p>
            <a:fld id="{923387F6-4A9D-4081-9262-F2C473970844}" type="datetime1">
              <a:rPr lang="en-US" smtClean="0"/>
              <a:t>10/8/2019</a:t>
            </a:fld>
            <a:endParaRPr lang="en-US"/>
          </a:p>
        </p:txBody>
      </p:sp>
      <p:sp>
        <p:nvSpPr>
          <p:cNvPr id="5" name="Footer Placeholder 4"/>
          <p:cNvSpPr>
            <a:spLocks noGrp="1"/>
          </p:cNvSpPr>
          <p:nvPr>
            <p:ph type="ftr" sz="quarter" idx="11"/>
          </p:nvPr>
        </p:nvSpPr>
        <p:spPr>
          <a:xfrm>
            <a:off x="3124200" y="6537325"/>
            <a:ext cx="2895600" cy="24447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6553200" y="6537325"/>
            <a:ext cx="2133600" cy="244475"/>
          </a:xfrm>
        </p:spPr>
        <p:txBody>
          <a:bodyPr/>
          <a:lstStyle>
            <a:lvl1pPr>
              <a:defRPr>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6F0B8E-0637-4CDF-AB2D-CB962728AC49}" type="datetime1">
              <a:rPr lang="en-US" smtClean="0"/>
              <a:t>10/8/2019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9C01D8-2090-412C-AA1A-D3CD9650ECE7}" type="datetime1">
              <a:rPr lang="en-US" smtClean="0"/>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4CBE1B-AC90-4175-9365-092F5DA8C443}" type="datetime1">
              <a:rPr lang="en-US" smtClean="0"/>
              <a:t>10/8/2019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CAA73C-F205-43F2-9B51-0968BD07328C}" type="datetime1">
              <a:rPr lang="en-US" smtClean="0"/>
              <a:t>10/8/2019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F741CC-1244-413A-BF16-A341A4C6AA72}" type="datetime1">
              <a:rPr lang="en-US" smtClean="0"/>
              <a:t>10/8/2019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01029D-ACC7-446A-A4E9-2FF820EAA30D}" type="datetime1">
              <a:rPr lang="en-US" smtClean="0"/>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2A5445-CFFD-4E04-886E-3E086ACA3D06}" type="datetime1">
              <a:rPr lang="en-US" smtClean="0"/>
              <a:t>10/8/2019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3773E1-CCA2-4178-8EE6-6D9F8180B852}" type="datetime1">
              <a:rPr lang="en-US" smtClean="0"/>
              <a:t>10/8/2019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gineering.videoblocks.com/web-architecture-101-a3224e126947"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772400" cy="1470025"/>
          </a:xfrm>
        </p:spPr>
        <p:txBody>
          <a:bodyPr/>
          <a:lstStyle/>
          <a:p>
            <a:r>
              <a:rPr lang="en-US" dirty="0" err="1"/>
              <a:t>Phân</a:t>
            </a:r>
            <a:r>
              <a:rPr lang="en-US" dirty="0"/>
              <a:t> </a:t>
            </a:r>
            <a:r>
              <a:rPr lang="en-US" dirty="0" err="1"/>
              <a:t>tích</a:t>
            </a:r>
            <a:r>
              <a:rPr lang="en-US" dirty="0"/>
              <a:t> </a:t>
            </a:r>
            <a:r>
              <a:rPr lang="en-US" dirty="0" err="1"/>
              <a:t>thiết</a:t>
            </a:r>
            <a:r>
              <a:rPr lang="en-US" dirty="0"/>
              <a:t> </a:t>
            </a:r>
            <a:r>
              <a:rPr lang="en-US" dirty="0" err="1"/>
              <a:t>kế</a:t>
            </a:r>
            <a:r>
              <a:rPr lang="en-US" dirty="0"/>
              <a:t> </a:t>
            </a:r>
            <a:r>
              <a:rPr lang="en-US" dirty="0" err="1"/>
              <a:t>hệ</a:t>
            </a:r>
            <a:r>
              <a:rPr lang="en-US" dirty="0"/>
              <a:t> </a:t>
            </a:r>
            <a:r>
              <a:rPr lang="en-US" dirty="0" err="1"/>
              <a:t>thống</a:t>
            </a:r>
            <a:endParaRPr lang="en-US" dirty="0"/>
          </a:p>
        </p:txBody>
      </p:sp>
      <p:sp>
        <p:nvSpPr>
          <p:cNvPr id="3" name="Subtitle 2"/>
          <p:cNvSpPr>
            <a:spLocks noGrp="1"/>
          </p:cNvSpPr>
          <p:nvPr>
            <p:ph type="subTitle" idx="1"/>
          </p:nvPr>
        </p:nvSpPr>
        <p:spPr>
          <a:xfrm>
            <a:off x="1371600" y="3048000"/>
            <a:ext cx="6858000" cy="1752600"/>
          </a:xfrm>
        </p:spPr>
        <p:txBody>
          <a:bodyPr/>
          <a:lstStyle/>
          <a:p>
            <a:r>
              <a:rPr lang="en-US" dirty="0" err="1"/>
              <a:t>Phân</a:t>
            </a:r>
            <a:r>
              <a:rPr lang="en-US" dirty="0"/>
              <a:t> </a:t>
            </a:r>
            <a:r>
              <a:rPr lang="en-US" dirty="0" err="1"/>
              <a:t>tích</a:t>
            </a:r>
            <a:r>
              <a:rPr lang="en-US" dirty="0"/>
              <a:t> </a:t>
            </a:r>
            <a:r>
              <a:rPr lang="en-US" dirty="0" err="1"/>
              <a:t>hệ</a:t>
            </a:r>
            <a:r>
              <a:rPr lang="en-US" dirty="0"/>
              <a:t> </a:t>
            </a:r>
            <a:r>
              <a:rPr lang="en-US" dirty="0" err="1"/>
              <a:t>thống</a:t>
            </a:r>
            <a:r>
              <a:rPr lang="en-US" dirty="0"/>
              <a:t> </a:t>
            </a:r>
            <a:r>
              <a:rPr lang="en-US" err="1"/>
              <a:t>về</a:t>
            </a:r>
            <a:r>
              <a:rPr lang="en-US"/>
              <a:t> kiến trúc</a:t>
            </a:r>
            <a:endParaRPr lang="en-US" dirty="0"/>
          </a:p>
        </p:txBody>
      </p:sp>
    </p:spTree>
    <p:extLst>
      <p:ext uri="{BB962C8B-B14F-4D97-AF65-F5344CB8AC3E}">
        <p14:creationId xmlns:p14="http://schemas.microsoft.com/office/powerpoint/2010/main" val="2447891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D7837-5B89-4165-8A88-DA90429C8D82}"/>
              </a:ext>
            </a:extLst>
          </p:cNvPr>
          <p:cNvSpPr>
            <a:spLocks noGrp="1"/>
          </p:cNvSpPr>
          <p:nvPr>
            <p:ph type="title"/>
          </p:nvPr>
        </p:nvSpPr>
        <p:spPr/>
        <p:txBody>
          <a:bodyPr/>
          <a:lstStyle/>
          <a:p>
            <a:r>
              <a:rPr lang="en-US"/>
              <a:t>Kiến trúc trục tích hợp</a:t>
            </a:r>
          </a:p>
        </p:txBody>
      </p:sp>
      <p:sp>
        <p:nvSpPr>
          <p:cNvPr id="4" name="Slide Number Placeholder 3">
            <a:extLst>
              <a:ext uri="{FF2B5EF4-FFF2-40B4-BE49-F238E27FC236}">
                <a16:creationId xmlns:a16="http://schemas.microsoft.com/office/drawing/2014/main" id="{628C7E95-970F-4E1E-8309-4C363795C094}"/>
              </a:ext>
            </a:extLst>
          </p:cNvPr>
          <p:cNvSpPr>
            <a:spLocks noGrp="1"/>
          </p:cNvSpPr>
          <p:nvPr>
            <p:ph type="sldNum" sz="quarter" idx="12"/>
          </p:nvPr>
        </p:nvSpPr>
        <p:spPr/>
        <p:txBody>
          <a:bodyPr/>
          <a:lstStyle/>
          <a:p>
            <a:fld id="{B6F15528-21DE-4FAA-801E-634DDDAF4B2B}" type="slidenum">
              <a:rPr lang="en-US" smtClean="0"/>
              <a:pPr/>
              <a:t>10</a:t>
            </a:fld>
            <a:endParaRPr lang="en-US"/>
          </a:p>
        </p:txBody>
      </p:sp>
      <p:pic>
        <p:nvPicPr>
          <p:cNvPr id="6146" name="Picture 2">
            <a:extLst>
              <a:ext uri="{FF2B5EF4-FFF2-40B4-BE49-F238E27FC236}">
                <a16:creationId xmlns:a16="http://schemas.microsoft.com/office/drawing/2014/main" id="{49FFA3B6-D263-48DA-8C7E-5EE8DB14F5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1752600"/>
            <a:ext cx="6019800" cy="384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060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a:t>
            </a:r>
            <a:endParaRPr lang="en-US" dirty="0"/>
          </a:p>
        </p:txBody>
      </p:sp>
      <p:sp>
        <p:nvSpPr>
          <p:cNvPr id="3" name="Content Placeholder 2"/>
          <p:cNvSpPr>
            <a:spLocks noGrp="1"/>
          </p:cNvSpPr>
          <p:nvPr>
            <p:ph idx="1"/>
          </p:nvPr>
        </p:nvSpPr>
        <p:spPr/>
        <p:txBody>
          <a:bodyPr/>
          <a:lstStyle/>
          <a:p>
            <a:r>
              <a:rPr lang="en-US"/>
              <a:t>Phân tích kiến trúc hệ thống</a:t>
            </a:r>
          </a:p>
          <a:p>
            <a:r>
              <a:rPr lang="en-US"/>
              <a:t>Kiến trúc vật lý hệ thống</a:t>
            </a:r>
            <a:endParaRPr lang="en-US" dirty="0"/>
          </a:p>
          <a:p>
            <a:r>
              <a:rPr lang="en-US"/>
              <a:t>Kiến trúc phần mềm hệ thống</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078619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Phân tích kiến trúc hệ thống</a:t>
            </a:r>
          </a:p>
        </p:txBody>
      </p:sp>
      <p:sp>
        <p:nvSpPr>
          <p:cNvPr id="3" name="Content Placeholder 2"/>
          <p:cNvSpPr>
            <a:spLocks noGrp="1"/>
          </p:cNvSpPr>
          <p:nvPr>
            <p:ph idx="1"/>
          </p:nvPr>
        </p:nvSpPr>
        <p:spPr/>
        <p:txBody>
          <a:bodyPr>
            <a:normAutofit/>
          </a:bodyPr>
          <a:lstStyle/>
          <a:p>
            <a:r>
              <a:rPr lang="en-US"/>
              <a:t>Phân tích kiến trúc hệ thống là “mổ xẻ” vấn đề để hiểu, để chuẩn hóa và để tìm ra cấu trúc khối của hệ thống bao gồm các khối vật lý và khối phần mềm.</a:t>
            </a:r>
          </a:p>
          <a:p>
            <a:r>
              <a:rPr lang="en-US"/>
              <a:t>Đầu vào: đặc tả yêu cầu phần mềm</a:t>
            </a:r>
          </a:p>
          <a:p>
            <a:r>
              <a:rPr lang="en-US"/>
              <a:t>Đầu ra: mô tả các khối phần cứng và phần mềm.</a:t>
            </a:r>
          </a:p>
          <a:p>
            <a:r>
              <a:rPr lang="en-US"/>
              <a:t>Phân tích nhằm diễn tả hệ thống ở mức lôgíc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411372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Kiến trúc vật lý hệ thống</a:t>
            </a:r>
            <a:endParaRPr lang="en-US" dirty="0"/>
          </a:p>
        </p:txBody>
      </p:sp>
      <p:sp>
        <p:nvSpPr>
          <p:cNvPr id="3" name="Content Placeholder 2"/>
          <p:cNvSpPr>
            <a:spLocks noGrp="1"/>
          </p:cNvSpPr>
          <p:nvPr>
            <p:ph idx="1"/>
          </p:nvPr>
        </p:nvSpPr>
        <p:spPr>
          <a:xfrm>
            <a:off x="457200" y="1600201"/>
            <a:ext cx="8229600" cy="1752600"/>
          </a:xfrm>
        </p:spPr>
        <p:txBody>
          <a:bodyPr/>
          <a:lstStyle/>
          <a:p>
            <a:r>
              <a:rPr lang="en-US"/>
              <a:t>Kiến trúc độc lập</a:t>
            </a:r>
            <a:endParaRPr lang="en-US" dirty="0"/>
          </a:p>
          <a:p>
            <a:pPr lvl="1"/>
            <a:r>
              <a:rPr lang="en-US"/>
              <a:t>Ứng dụng Desktop/Mobile</a:t>
            </a:r>
            <a:endParaRPr lang="en-US" dirty="0"/>
          </a:p>
          <a:p>
            <a:pPr lvl="1"/>
            <a:r>
              <a:rPr lang="en-US"/>
              <a:t>Database/file base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pic>
        <p:nvPicPr>
          <p:cNvPr id="1026" name="Picture 2" descr="Kết quả hình ảnh cho computer">
            <a:extLst>
              <a:ext uri="{FF2B5EF4-FFF2-40B4-BE49-F238E27FC236}">
                <a16:creationId xmlns:a16="http://schemas.microsoft.com/office/drawing/2014/main" id="{C3B3092D-6891-4463-878C-BDA480AB18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257" y="3352801"/>
            <a:ext cx="23812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ết quả hình ảnh cho tablet">
            <a:extLst>
              <a:ext uri="{FF2B5EF4-FFF2-40B4-BE49-F238E27FC236}">
                <a16:creationId xmlns:a16="http://schemas.microsoft.com/office/drawing/2014/main" id="{6C450F3C-B2D4-4F16-853C-4BEDAAF4E3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6564" y="3931498"/>
            <a:ext cx="1905000" cy="10717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ết quả hình ảnh cho mobile">
            <a:extLst>
              <a:ext uri="{FF2B5EF4-FFF2-40B4-BE49-F238E27FC236}">
                <a16:creationId xmlns:a16="http://schemas.microsoft.com/office/drawing/2014/main" id="{FA8A2EC8-5238-4875-B26B-7F2C886D227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53039" y="3931498"/>
            <a:ext cx="1819275" cy="106730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ết quả hình ảnh cho sqlite">
            <a:extLst>
              <a:ext uri="{FF2B5EF4-FFF2-40B4-BE49-F238E27FC236}">
                <a16:creationId xmlns:a16="http://schemas.microsoft.com/office/drawing/2014/main" id="{2CB0EC9F-79EC-4A68-9499-2F02AFDAA37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96001" y="1509727"/>
            <a:ext cx="1952627" cy="92580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ết quả hình ảnh cho microsoft access">
            <a:extLst>
              <a:ext uri="{FF2B5EF4-FFF2-40B4-BE49-F238E27FC236}">
                <a16:creationId xmlns:a16="http://schemas.microsoft.com/office/drawing/2014/main" id="{2A45BE31-F37E-47E6-82F7-F863F867EB4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96173" y="2401207"/>
            <a:ext cx="1190627" cy="119062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Kết quả hình ảnh cho folder file system">
            <a:extLst>
              <a:ext uri="{FF2B5EF4-FFF2-40B4-BE49-F238E27FC236}">
                <a16:creationId xmlns:a16="http://schemas.microsoft.com/office/drawing/2014/main" id="{F1B8C1BA-B530-4E6D-BDAF-170D2FECA36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15200" y="396687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182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Kiến trúc vật lý hệ thống</a:t>
            </a:r>
            <a:endParaRPr lang="en-US" dirty="0"/>
          </a:p>
        </p:txBody>
      </p:sp>
      <p:sp>
        <p:nvSpPr>
          <p:cNvPr id="3" name="Content Placeholder 2"/>
          <p:cNvSpPr>
            <a:spLocks noGrp="1"/>
          </p:cNvSpPr>
          <p:nvPr>
            <p:ph idx="1"/>
          </p:nvPr>
        </p:nvSpPr>
        <p:spPr>
          <a:xfrm>
            <a:off x="457200" y="1600201"/>
            <a:ext cx="8229600" cy="1828800"/>
          </a:xfrm>
        </p:spPr>
        <p:txBody>
          <a:bodyPr/>
          <a:lstStyle/>
          <a:p>
            <a:r>
              <a:rPr lang="en-US"/>
              <a:t>Kiến trúc mạng</a:t>
            </a:r>
            <a:endParaRPr lang="en-US" dirty="0"/>
          </a:p>
          <a:p>
            <a:pPr lvl="1"/>
            <a:r>
              <a:rPr lang="en-US"/>
              <a:t>Database tập trung/phân tán</a:t>
            </a:r>
          </a:p>
          <a:p>
            <a:pPr lvl="1"/>
            <a:r>
              <a:rPr lang="en-US"/>
              <a:t>Thin Client/Thick Client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2050" name="Picture 2" descr="Kết quả hình ảnh cho network computer">
            <a:extLst>
              <a:ext uri="{FF2B5EF4-FFF2-40B4-BE49-F238E27FC236}">
                <a16:creationId xmlns:a16="http://schemas.microsoft.com/office/drawing/2014/main" id="{C3DF40B0-E2AE-4D8E-A0DF-224EFBD41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622450"/>
            <a:ext cx="3048000" cy="19961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89B8939-0A31-413C-B9FA-E3E63CB0FF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8221" y="3248930"/>
            <a:ext cx="5108579"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614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Kiến trúc phần mềm hệ thống</a:t>
            </a:r>
            <a:endParaRPr lang="en-US" dirty="0"/>
          </a:p>
        </p:txBody>
      </p:sp>
      <p:sp>
        <p:nvSpPr>
          <p:cNvPr id="3" name="Content Placeholder 2"/>
          <p:cNvSpPr>
            <a:spLocks noGrp="1"/>
          </p:cNvSpPr>
          <p:nvPr>
            <p:ph idx="1"/>
          </p:nvPr>
        </p:nvSpPr>
        <p:spPr>
          <a:xfrm>
            <a:off x="457200" y="1600201"/>
            <a:ext cx="8229600" cy="1676400"/>
          </a:xfrm>
        </p:spPr>
        <p:txBody>
          <a:bodyPr/>
          <a:lstStyle/>
          <a:p>
            <a:r>
              <a:rPr lang="en-US"/>
              <a:t>Phân tách modules/subsystems</a:t>
            </a:r>
            <a:endParaRPr lang="en-US" dirty="0"/>
          </a:p>
          <a:p>
            <a:pPr lvl="1"/>
            <a:r>
              <a:rPr lang="en-US"/>
              <a:t>Core modules</a:t>
            </a:r>
            <a:endParaRPr lang="en-US" dirty="0"/>
          </a:p>
          <a:p>
            <a:pPr lvl="1"/>
            <a:r>
              <a:rPr lang="en-US"/>
              <a:t>Extended modules</a:t>
            </a: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pic>
        <p:nvPicPr>
          <p:cNvPr id="3074" name="Picture 2" descr="Kết quả hình ảnh cho ERP core">
            <a:extLst>
              <a:ext uri="{FF2B5EF4-FFF2-40B4-BE49-F238E27FC236}">
                <a16:creationId xmlns:a16="http://schemas.microsoft.com/office/drawing/2014/main" id="{0AFFAE65-1076-4356-BF77-00E3B779EA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461657"/>
            <a:ext cx="3060488" cy="2895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Kết quả hình ảnh cho ERP core">
            <a:extLst>
              <a:ext uri="{FF2B5EF4-FFF2-40B4-BE49-F238E27FC236}">
                <a16:creationId xmlns:a16="http://schemas.microsoft.com/office/drawing/2014/main" id="{3D7420F3-30BF-4B4E-8652-5BBE42863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799" y="2318656"/>
            <a:ext cx="4528457" cy="3396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1464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Kiến trúc phần mềm hệ thống</a:t>
            </a:r>
            <a:endParaRPr lang="en-US" dirty="0"/>
          </a:p>
        </p:txBody>
      </p:sp>
      <p:sp>
        <p:nvSpPr>
          <p:cNvPr id="3" name="Content Placeholder 2"/>
          <p:cNvSpPr>
            <a:spLocks noGrp="1"/>
          </p:cNvSpPr>
          <p:nvPr>
            <p:ph idx="1"/>
          </p:nvPr>
        </p:nvSpPr>
        <p:spPr/>
        <p:txBody>
          <a:bodyPr>
            <a:normAutofit/>
          </a:bodyPr>
          <a:lstStyle/>
          <a:p>
            <a:r>
              <a:rPr lang="en-US"/>
              <a:t>Kiến trúc phân tầng</a:t>
            </a:r>
            <a:endParaRPr lang="en-US" dirty="0"/>
          </a:p>
          <a:p>
            <a:pPr lvl="1"/>
            <a:r>
              <a:rPr lang="en-US"/>
              <a:t>Mô hình 2/3/nhiều lớp</a:t>
            </a:r>
          </a:p>
          <a:p>
            <a:pPr lvl="1"/>
            <a:r>
              <a:rPr lang="en-US"/>
              <a:t>Ứng dụng Web</a:t>
            </a:r>
          </a:p>
          <a:p>
            <a:pPr lvl="1"/>
            <a:r>
              <a:rPr lang="en-US"/>
              <a:t>Các Platforms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pic>
        <p:nvPicPr>
          <p:cNvPr id="4098" name="Picture 2" descr="Kết quả hình ảnh cho layer architecture">
            <a:extLst>
              <a:ext uri="{FF2B5EF4-FFF2-40B4-BE49-F238E27FC236}">
                <a16:creationId xmlns:a16="http://schemas.microsoft.com/office/drawing/2014/main" id="{2E4EBB62-2510-49A9-AC06-955398087A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2566053"/>
            <a:ext cx="5508171" cy="3731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032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383D-42E2-4661-A116-57FF6A229BED}"/>
              </a:ext>
            </a:extLst>
          </p:cNvPr>
          <p:cNvSpPr>
            <a:spLocks noGrp="1"/>
          </p:cNvSpPr>
          <p:nvPr>
            <p:ph type="title"/>
          </p:nvPr>
        </p:nvSpPr>
        <p:spPr/>
        <p:txBody>
          <a:bodyPr/>
          <a:lstStyle/>
          <a:p>
            <a:r>
              <a:rPr lang="en-US"/>
              <a:t>Kiến trúc phần mềm hệ thống</a:t>
            </a:r>
          </a:p>
        </p:txBody>
      </p:sp>
      <p:sp>
        <p:nvSpPr>
          <p:cNvPr id="3" name="Content Placeholder 2">
            <a:extLst>
              <a:ext uri="{FF2B5EF4-FFF2-40B4-BE49-F238E27FC236}">
                <a16:creationId xmlns:a16="http://schemas.microsoft.com/office/drawing/2014/main" id="{BE0A5896-97B6-4DA3-9E8A-CA0502067EBB}"/>
              </a:ext>
            </a:extLst>
          </p:cNvPr>
          <p:cNvSpPr>
            <a:spLocks noGrp="1"/>
          </p:cNvSpPr>
          <p:nvPr>
            <p:ph idx="1"/>
          </p:nvPr>
        </p:nvSpPr>
        <p:spPr>
          <a:xfrm>
            <a:off x="457200" y="1600201"/>
            <a:ext cx="8229600" cy="685800"/>
          </a:xfrm>
        </p:spPr>
        <p:txBody>
          <a:bodyPr/>
          <a:lstStyle/>
          <a:p>
            <a:r>
              <a:rPr lang="en-US"/>
              <a:t>Mô hình MVC – Model, View, Controller</a:t>
            </a:r>
          </a:p>
        </p:txBody>
      </p:sp>
      <p:sp>
        <p:nvSpPr>
          <p:cNvPr id="4" name="Slide Number Placeholder 3">
            <a:extLst>
              <a:ext uri="{FF2B5EF4-FFF2-40B4-BE49-F238E27FC236}">
                <a16:creationId xmlns:a16="http://schemas.microsoft.com/office/drawing/2014/main" id="{B4A8637C-6D8B-4530-A7CF-1927683F5EDA}"/>
              </a:ext>
            </a:extLst>
          </p:cNvPr>
          <p:cNvSpPr>
            <a:spLocks noGrp="1"/>
          </p:cNvSpPr>
          <p:nvPr>
            <p:ph type="sldNum" sz="quarter" idx="12"/>
          </p:nvPr>
        </p:nvSpPr>
        <p:spPr/>
        <p:txBody>
          <a:bodyPr/>
          <a:lstStyle/>
          <a:p>
            <a:fld id="{B6F15528-21DE-4FAA-801E-634DDDAF4B2B}" type="slidenum">
              <a:rPr lang="en-US" smtClean="0"/>
              <a:pPr/>
              <a:t>8</a:t>
            </a:fld>
            <a:endParaRPr lang="en-US"/>
          </a:p>
        </p:txBody>
      </p:sp>
      <p:pic>
        <p:nvPicPr>
          <p:cNvPr id="5" name="Picture 4" descr="Image result for laravel 5.6 folder structure">
            <a:extLst>
              <a:ext uri="{FF2B5EF4-FFF2-40B4-BE49-F238E27FC236}">
                <a16:creationId xmlns:a16="http://schemas.microsoft.com/office/drawing/2014/main" id="{4664C8AF-E002-4205-963F-5AACF9D8C5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27237" y="2590800"/>
            <a:ext cx="6003925" cy="3828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11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81F88-24CE-4E31-9FD4-49CA357A3820}"/>
              </a:ext>
            </a:extLst>
          </p:cNvPr>
          <p:cNvSpPr>
            <a:spLocks noGrp="1"/>
          </p:cNvSpPr>
          <p:nvPr>
            <p:ph type="title"/>
          </p:nvPr>
        </p:nvSpPr>
        <p:spPr/>
        <p:txBody>
          <a:bodyPr/>
          <a:lstStyle/>
          <a:p>
            <a:r>
              <a:rPr lang="en-US"/>
              <a:t>Thí dụ 1 kiến trúc Web</a:t>
            </a:r>
          </a:p>
        </p:txBody>
      </p:sp>
      <p:sp>
        <p:nvSpPr>
          <p:cNvPr id="4" name="Slide Number Placeholder 3">
            <a:extLst>
              <a:ext uri="{FF2B5EF4-FFF2-40B4-BE49-F238E27FC236}">
                <a16:creationId xmlns:a16="http://schemas.microsoft.com/office/drawing/2014/main" id="{B5A2AA8E-0463-4719-A86A-EBEA27F5E9B0}"/>
              </a:ext>
            </a:extLst>
          </p:cNvPr>
          <p:cNvSpPr>
            <a:spLocks noGrp="1"/>
          </p:cNvSpPr>
          <p:nvPr>
            <p:ph type="sldNum" sz="quarter" idx="12"/>
          </p:nvPr>
        </p:nvSpPr>
        <p:spPr/>
        <p:txBody>
          <a:bodyPr/>
          <a:lstStyle/>
          <a:p>
            <a:fld id="{B6F15528-21DE-4FAA-801E-634DDDAF4B2B}" type="slidenum">
              <a:rPr lang="en-US" smtClean="0"/>
              <a:pPr/>
              <a:t>9</a:t>
            </a:fld>
            <a:endParaRPr lang="en-US"/>
          </a:p>
        </p:txBody>
      </p:sp>
      <p:pic>
        <p:nvPicPr>
          <p:cNvPr id="5122" name="Picture 2" descr="Hình ảnh có liên quan">
            <a:extLst>
              <a:ext uri="{FF2B5EF4-FFF2-40B4-BE49-F238E27FC236}">
                <a16:creationId xmlns:a16="http://schemas.microsoft.com/office/drawing/2014/main" id="{F6F26222-CF71-4B8A-8845-3BE4CD259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097" y="1450295"/>
            <a:ext cx="7221805" cy="4572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E807D7A-C0C6-4640-A067-F087DD37A743}"/>
              </a:ext>
            </a:extLst>
          </p:cNvPr>
          <p:cNvSpPr/>
          <p:nvPr/>
        </p:nvSpPr>
        <p:spPr>
          <a:xfrm>
            <a:off x="4267200" y="5880108"/>
            <a:ext cx="4572000" cy="646331"/>
          </a:xfrm>
          <a:prstGeom prst="rect">
            <a:avLst/>
          </a:prstGeom>
        </p:spPr>
        <p:txBody>
          <a:bodyPr>
            <a:spAutoFit/>
          </a:bodyPr>
          <a:lstStyle/>
          <a:p>
            <a:r>
              <a:rPr lang="en-US">
                <a:hlinkClick r:id="rId3"/>
              </a:rPr>
              <a:t>https://engineering.videoblocks.com/web-architecture-101-a3224e126947</a:t>
            </a:r>
            <a:endParaRPr lang="en-US"/>
          </a:p>
        </p:txBody>
      </p:sp>
    </p:spTree>
    <p:extLst>
      <p:ext uri="{BB962C8B-B14F-4D97-AF65-F5344CB8AC3E}">
        <p14:creationId xmlns:p14="http://schemas.microsoft.com/office/powerpoint/2010/main" val="37603339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85E60D66153B4097280C7FF0CAF345" ma:contentTypeVersion="2" ma:contentTypeDescription="Create a new document." ma:contentTypeScope="" ma:versionID="0a496d12c6e727b6375c8ef62cfdf20e">
  <xsd:schema xmlns:xsd="http://www.w3.org/2001/XMLSchema" xmlns:xs="http://www.w3.org/2001/XMLSchema" xmlns:p="http://schemas.microsoft.com/office/2006/metadata/properties" xmlns:ns2="ac152d96-1458-420b-8b8e-02e733c65ed7" targetNamespace="http://schemas.microsoft.com/office/2006/metadata/properties" ma:root="true" ma:fieldsID="3a39bd31e8f2aa50ed6543a86e223001" ns2:_="">
    <xsd:import namespace="ac152d96-1458-420b-8b8e-02e733c65ed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152d96-1458-420b-8b8e-02e733c65e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02F1DFB-715E-4FFB-8A1C-48EE4351E75C}"/>
</file>

<file path=customXml/itemProps2.xml><?xml version="1.0" encoding="utf-8"?>
<ds:datastoreItem xmlns:ds="http://schemas.openxmlformats.org/officeDocument/2006/customXml" ds:itemID="{0EF3D450-D3E5-41BA-89A3-53E26E38511B}"/>
</file>

<file path=customXml/itemProps3.xml><?xml version="1.0" encoding="utf-8"?>
<ds:datastoreItem xmlns:ds="http://schemas.openxmlformats.org/officeDocument/2006/customXml" ds:itemID="{2456A895-BB13-47D7-8A91-C88DCD01D1C4}"/>
</file>

<file path=docProps/app.xml><?xml version="1.0" encoding="utf-8"?>
<Properties xmlns="http://schemas.openxmlformats.org/officeDocument/2006/extended-properties" xmlns:vt="http://schemas.openxmlformats.org/officeDocument/2006/docPropsVTypes">
  <TotalTime>2261</TotalTime>
  <Words>230</Words>
  <Application>Microsoft Office PowerPoint</Application>
  <PresentationFormat>On-screen Show (4:3)</PresentationFormat>
  <Paragraphs>42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Phân tích thiết kế hệ thống</vt:lpstr>
      <vt:lpstr>Nội dung</vt:lpstr>
      <vt:lpstr>Phân tích kiến trúc hệ thống</vt:lpstr>
      <vt:lpstr>Kiến trúc vật lý hệ thống</vt:lpstr>
      <vt:lpstr>Kiến trúc vật lý hệ thống</vt:lpstr>
      <vt:lpstr>Kiến trúc phần mềm hệ thống</vt:lpstr>
      <vt:lpstr>Kiến trúc phần mềm hệ thống</vt:lpstr>
      <vt:lpstr>Kiến trúc phần mềm hệ thống</vt:lpstr>
      <vt:lpstr>Thí dụ 1 kiến trúc Web</vt:lpstr>
      <vt:lpstr>Kiến trúc trục tích hợp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thiết kế hệ thống</dc:title>
  <dc:creator>Hai Ha Le</dc:creator>
  <cp:lastModifiedBy>HP</cp:lastModifiedBy>
  <cp:revision>78</cp:revision>
  <dcterms:created xsi:type="dcterms:W3CDTF">2006-08-16T00:00:00Z</dcterms:created>
  <dcterms:modified xsi:type="dcterms:W3CDTF">2019-10-08T16:28:20Z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0x010100B285E60D66153B4097280C7FF0CAF345</vt:lpwstr>
  </property>
</Properties>
</file>