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59" r:id="rId9"/>
    <p:sldId id="266" r:id="rId10"/>
    <p:sldId id="267" r:id="rId11"/>
    <p:sldId id="270" r:id="rId12"/>
    <p:sldId id="271" r:id="rId13"/>
    <p:sldId id="272" r:id="rId14"/>
    <p:sldId id="260" r:id="rId15"/>
    <p:sldId id="26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.domain/resouce/request?param1=value1&amp;param2=value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err="1"/>
              <a:t>kế</a:t>
            </a:r>
            <a:r>
              <a:rPr lang="en-US"/>
              <a:t> hệ thống theo phương pháp có cấu 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thiết kế menu/toolbar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7638"/>
            <a:ext cx="788670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2607"/>
            <a:ext cx="8529638" cy="31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3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thiết kế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windows_form__EF_grid/Form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1389205"/>
            <a:ext cx="764857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3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thiết kế landing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89279"/>
            <a:ext cx="7162800" cy="51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7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3959"/>
            <a:ext cx="6248400" cy="50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2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an </a:t>
            </a:r>
            <a:r>
              <a:rPr lang="en-US" dirty="0" err="1"/>
              <a:t>toàn</a:t>
            </a:r>
            <a:endParaRPr lang="en-US" dirty="0"/>
          </a:p>
          <a:p>
            <a:pPr lvl="1"/>
            <a:r>
              <a:rPr lang="en-US" err="1"/>
              <a:t>Tính</a:t>
            </a:r>
            <a:r>
              <a:rPr lang="en-US"/>
              <a:t> bí </a:t>
            </a:r>
            <a:r>
              <a:rPr lang="en-US" dirty="0" err="1"/>
              <a:t>mật</a:t>
            </a:r>
            <a:endParaRPr lang="en-US" dirty="0"/>
          </a:p>
          <a:p>
            <a:pPr lvl="1"/>
            <a:r>
              <a:rPr lang="en-US" err="1"/>
              <a:t>Tính</a:t>
            </a:r>
            <a:r>
              <a:rPr lang="en-US"/>
              <a:t> toàn vẹn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05" y="4519233"/>
            <a:ext cx="2714625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647820"/>
            <a:ext cx="3209925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82880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/>
              <a:t>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Slide 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8609-627C-4E84-952E-9E85B2F2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18DA-E446-47FB-B6D4-08DC7120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Thiết kế giao diện hệ thống quản lý bán hàng</a:t>
            </a:r>
          </a:p>
          <a:p>
            <a:pPr lvl="1"/>
            <a:r>
              <a:rPr lang="en-US"/>
              <a:t>Trang đăng nhập</a:t>
            </a:r>
          </a:p>
          <a:p>
            <a:pPr lvl="1"/>
            <a:r>
              <a:rPr lang="en-US"/>
              <a:t>Trang landing page/home page</a:t>
            </a:r>
          </a:p>
          <a:p>
            <a:pPr lvl="2"/>
            <a:r>
              <a:rPr lang="en-US"/>
              <a:t>Thể hiện các thông tin tổng hợp dưới dạng biểu đồ</a:t>
            </a:r>
          </a:p>
          <a:p>
            <a:pPr lvl="1"/>
            <a:r>
              <a:rPr lang="en-US"/>
              <a:t>Trang quản lý hàng hóa</a:t>
            </a:r>
          </a:p>
          <a:p>
            <a:pPr lvl="2"/>
            <a:r>
              <a:rPr lang="en-US"/>
              <a:t>Hiển thị thông tin hàng hóa phục vụ yêu cầu tìm kiếm</a:t>
            </a:r>
          </a:p>
          <a:p>
            <a:pPr lvl="2"/>
            <a:r>
              <a:rPr lang="en-US"/>
              <a:t>Trang CRUD</a:t>
            </a:r>
          </a:p>
          <a:p>
            <a:pPr lvl="1"/>
            <a:r>
              <a:rPr lang="en-US"/>
              <a:t>Trang quản lý hóa đ</a:t>
            </a:r>
            <a:r>
              <a:rPr lang="vi-VN"/>
              <a:t>ơ</a:t>
            </a:r>
            <a:r>
              <a:rPr lang="en-US"/>
              <a:t>n</a:t>
            </a:r>
          </a:p>
          <a:p>
            <a:pPr lvl="1"/>
            <a:r>
              <a:rPr lang="en-US"/>
              <a:t>Báo cáo doanh số theo tháng/khoảng thời gian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3C5BE-D4D6-4073-8A51-F9E58B7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4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6553200" cy="32004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Khái niệm thiết kế hệ thống</a:t>
            </a:r>
          </a:p>
          <a:p>
            <a:r>
              <a:rPr lang="en-US"/>
              <a:t>Thiết kế tổng thể hệ thống</a:t>
            </a:r>
          </a:p>
          <a:p>
            <a:r>
              <a:rPr lang="en-US"/>
              <a:t>Thiết kế giao thức/giao diện</a:t>
            </a:r>
          </a:p>
          <a:p>
            <a:r>
              <a:rPr lang="en-US"/>
              <a:t>Thiết kế các kiểm soát</a:t>
            </a:r>
          </a:p>
          <a:p>
            <a:r>
              <a:rPr lang="en-US"/>
              <a:t>Thiết kế CSDL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373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err="1"/>
              <a:t>tả</a:t>
            </a:r>
            <a:r>
              <a:rPr lang="en-US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err="1"/>
              <a:t>thành</a:t>
            </a:r>
            <a:r>
              <a:rPr lang="en-US"/>
              <a:t> các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?”,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“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?”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hiệp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mặt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Khái niệm thiết kế hệ thống</a:t>
            </a:r>
          </a:p>
        </p:txBody>
      </p:sp>
    </p:spTree>
    <p:extLst>
      <p:ext uri="{BB962C8B-B14F-4D97-AF65-F5344CB8AC3E}">
        <p14:creationId xmlns:p14="http://schemas.microsoft.com/office/powerpoint/2010/main" val="307861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Đưa ra kiến trúc tổng thể của hệ thống</a:t>
            </a:r>
          </a:p>
          <a:p>
            <a:r>
              <a:rPr lang="en-US"/>
              <a:t>Kiến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pPr lvl="1"/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mực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4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Microsoft CRM V3.0 architectur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27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19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2" name="Picture 4" descr="CRMsdkExt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"/>
            <a:ext cx="8382000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81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344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7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</a:t>
            </a:r>
            <a:r>
              <a:rPr lang="en-US" err="1"/>
              <a:t>kế</a:t>
            </a:r>
            <a:r>
              <a:rPr lang="en-US"/>
              <a:t> giao thức/giao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Thiết kế các giao thức</a:t>
            </a:r>
          </a:p>
          <a:p>
            <a:r>
              <a:rPr lang="en-US"/>
              <a:t>Thiết </a:t>
            </a:r>
            <a:r>
              <a:rPr lang="en-US" err="1"/>
              <a:t>kế</a:t>
            </a:r>
            <a:r>
              <a:rPr lang="en-US"/>
              <a:t> menu/toolbar</a:t>
            </a:r>
            <a:endParaRPr lang="en-US" dirty="0"/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form/Web page</a:t>
            </a:r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6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 thiết kế giao thức cho ứng dụng mobile kết nối với back-end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Giao thức REST hay SOAP</a:t>
            </a:r>
          </a:p>
          <a:p>
            <a:r>
              <a:rPr lang="en-US"/>
              <a:t>[GET Request] </a:t>
            </a:r>
            <a:r>
              <a:rPr lang="en-US">
                <a:hlinkClick r:id="rId2"/>
              </a:rPr>
              <a:t>http://www.some.domain/resouce/request?param1=value1&amp;param2=value2</a:t>
            </a:r>
            <a:r>
              <a:rPr lang="en-US"/>
              <a:t>.</a:t>
            </a:r>
          </a:p>
          <a:p>
            <a:r>
              <a:rPr lang="en-US"/>
              <a:t>Response: in json 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    "name": "Michel",</a:t>
            </a:r>
            <a:br>
              <a:rPr lang="en-US"/>
            </a:br>
            <a:r>
              <a:rPr lang="en-US"/>
              <a:t>    "age": 21,</a:t>
            </a:r>
            <a:br>
              <a:rPr lang="en-US"/>
            </a:br>
            <a:r>
              <a:rPr lang="en-US"/>
              <a:t>    "gender": "female"</a:t>
            </a:r>
            <a:br>
              <a:rPr lang="en-US"/>
            </a:br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928D7F-A002-44BB-96B6-ECC5A87FA298}"/>
</file>

<file path=customXml/itemProps2.xml><?xml version="1.0" encoding="utf-8"?>
<ds:datastoreItem xmlns:ds="http://schemas.openxmlformats.org/officeDocument/2006/customXml" ds:itemID="{C795B6CB-F33B-43C8-956A-7649CBE7085E}"/>
</file>

<file path=customXml/itemProps3.xml><?xml version="1.0" encoding="utf-8"?>
<ds:datastoreItem xmlns:ds="http://schemas.openxmlformats.org/officeDocument/2006/customXml" ds:itemID="{8B326778-6C90-466A-8458-892D7693ADCD}"/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407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Phân tích thiết kế hệ thống</vt:lpstr>
      <vt:lpstr>Nội dung</vt:lpstr>
      <vt:lpstr>Khái niệm thiết kế hệ thống</vt:lpstr>
      <vt:lpstr>Thiết kế tổng thể</vt:lpstr>
      <vt:lpstr>PowerPoint Presentation</vt:lpstr>
      <vt:lpstr>PowerPoint Presentation</vt:lpstr>
      <vt:lpstr>PowerPoint Presentation</vt:lpstr>
      <vt:lpstr>Thiết kế giao thức/giao diện</vt:lpstr>
      <vt:lpstr>Thí dụ thiết kế giao thức cho ứng dụng mobile kết nối với back-end</vt:lpstr>
      <vt:lpstr>Thí dụ thiết kế menu/toolbar</vt:lpstr>
      <vt:lpstr>Thí dụ thiết kế form</vt:lpstr>
      <vt:lpstr>Thí dụ thiết kế landing page</vt:lpstr>
      <vt:lpstr>Thiết kế report</vt:lpstr>
      <vt:lpstr>Thiết kế các kiểm soát</vt:lpstr>
      <vt:lpstr>Thiết kế cơ sở dữ liệu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HP</cp:lastModifiedBy>
  <cp:revision>92</cp:revision>
  <dcterms:created xsi:type="dcterms:W3CDTF">2006-08-16T00:00:00Z</dcterms:created>
  <dcterms:modified xsi:type="dcterms:W3CDTF">2019-10-17T04:00:45Z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