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6" r:id="rId3"/>
    <p:sldId id="284" r:id="rId4"/>
    <p:sldId id="285" r:id="rId5"/>
    <p:sldId id="286" r:id="rId6"/>
    <p:sldId id="287" r:id="rId7"/>
    <p:sldId id="288" r:id="rId8"/>
    <p:sldId id="289" r:id="rId9"/>
    <p:sldId id="290"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a:srgbClr val="E6E6E6"/>
    <a:srgbClr val="152E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128" d="100"/>
          <a:sy n="128" d="100"/>
        </p:scale>
        <p:origin x="200" y="24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4615D-9CE9-429A-A223-474B18918F25}" type="datetimeFigureOut">
              <a:rPr lang="zh-CN" altLang="en-US" smtClean="0"/>
              <a:t>2020/10/11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F0B17-20C8-4CBB-BD66-70902ADF39C6}" type="slidenum">
              <a:rPr lang="zh-CN" altLang="en-US" smtClean="0"/>
              <a:t>‹#›</a:t>
            </a:fld>
            <a:endParaRPr lang="zh-CN" altLang="en-US"/>
          </a:p>
        </p:txBody>
      </p:sp>
    </p:spTree>
    <p:extLst>
      <p:ext uri="{BB962C8B-B14F-4D97-AF65-F5344CB8AC3E}">
        <p14:creationId xmlns:p14="http://schemas.microsoft.com/office/powerpoint/2010/main" val="167749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1</a:t>
            </a:fld>
            <a:endParaRPr lang="zh-CN" altLang="en-US"/>
          </a:p>
        </p:txBody>
      </p:sp>
    </p:spTree>
    <p:extLst>
      <p:ext uri="{BB962C8B-B14F-4D97-AF65-F5344CB8AC3E}">
        <p14:creationId xmlns:p14="http://schemas.microsoft.com/office/powerpoint/2010/main" val="56462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2</a:t>
            </a:fld>
            <a:endParaRPr lang="zh-CN" altLang="en-US"/>
          </a:p>
        </p:txBody>
      </p:sp>
    </p:spTree>
    <p:extLst>
      <p:ext uri="{BB962C8B-B14F-4D97-AF65-F5344CB8AC3E}">
        <p14:creationId xmlns:p14="http://schemas.microsoft.com/office/powerpoint/2010/main" val="263090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3</a:t>
            </a:fld>
            <a:endParaRPr lang="zh-CN" altLang="en-US"/>
          </a:p>
        </p:txBody>
      </p:sp>
    </p:spTree>
    <p:extLst>
      <p:ext uri="{BB962C8B-B14F-4D97-AF65-F5344CB8AC3E}">
        <p14:creationId xmlns:p14="http://schemas.microsoft.com/office/powerpoint/2010/main" val="67484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4</a:t>
            </a:fld>
            <a:endParaRPr lang="zh-CN" altLang="en-US"/>
          </a:p>
        </p:txBody>
      </p:sp>
    </p:spTree>
    <p:extLst>
      <p:ext uri="{BB962C8B-B14F-4D97-AF65-F5344CB8AC3E}">
        <p14:creationId xmlns:p14="http://schemas.microsoft.com/office/powerpoint/2010/main" val="270455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5</a:t>
            </a:fld>
            <a:endParaRPr lang="zh-CN" altLang="en-US"/>
          </a:p>
        </p:txBody>
      </p:sp>
    </p:spTree>
    <p:extLst>
      <p:ext uri="{BB962C8B-B14F-4D97-AF65-F5344CB8AC3E}">
        <p14:creationId xmlns:p14="http://schemas.microsoft.com/office/powerpoint/2010/main" val="164415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6</a:t>
            </a:fld>
            <a:endParaRPr lang="zh-CN" altLang="en-US"/>
          </a:p>
        </p:txBody>
      </p:sp>
    </p:spTree>
    <p:extLst>
      <p:ext uri="{BB962C8B-B14F-4D97-AF65-F5344CB8AC3E}">
        <p14:creationId xmlns:p14="http://schemas.microsoft.com/office/powerpoint/2010/main" val="3727311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7</a:t>
            </a:fld>
            <a:endParaRPr lang="zh-CN" altLang="en-US"/>
          </a:p>
        </p:txBody>
      </p:sp>
    </p:spTree>
    <p:extLst>
      <p:ext uri="{BB962C8B-B14F-4D97-AF65-F5344CB8AC3E}">
        <p14:creationId xmlns:p14="http://schemas.microsoft.com/office/powerpoint/2010/main" val="148311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8</a:t>
            </a:fld>
            <a:endParaRPr lang="zh-CN" altLang="en-US"/>
          </a:p>
        </p:txBody>
      </p:sp>
    </p:spTree>
    <p:extLst>
      <p:ext uri="{BB962C8B-B14F-4D97-AF65-F5344CB8AC3E}">
        <p14:creationId xmlns:p14="http://schemas.microsoft.com/office/powerpoint/2010/main" val="76334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9</a:t>
            </a:fld>
            <a:endParaRPr lang="zh-CN" altLang="en-US"/>
          </a:p>
        </p:txBody>
      </p:sp>
    </p:spTree>
    <p:extLst>
      <p:ext uri="{BB962C8B-B14F-4D97-AF65-F5344CB8AC3E}">
        <p14:creationId xmlns:p14="http://schemas.microsoft.com/office/powerpoint/2010/main" val="1305374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1" y="0"/>
            <a:ext cx="12192001" cy="6858000"/>
          </a:xfrm>
          <a:prstGeom prst="rect">
            <a:avLst/>
          </a:prstGeom>
          <a:blipFill dpi="0" rotWithShape="1">
            <a:blip r:embed="rId2" cstate="hqprint">
              <a:alphaModFix amt="73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片占位符 14">
            <a:extLst>
              <a:ext uri="{FF2B5EF4-FFF2-40B4-BE49-F238E27FC236}">
                <a16:creationId xmlns:a16="http://schemas.microsoft.com/office/drawing/2014/main" id="{12B8875C-BF24-4FE9-A752-1089954BD831}"/>
              </a:ext>
            </a:extLst>
          </p:cNvPr>
          <p:cNvSpPr>
            <a:spLocks noGrp="1"/>
          </p:cNvSpPr>
          <p:nvPr>
            <p:ph type="pic" sz="quarter" idx="10"/>
          </p:nvPr>
        </p:nvSpPr>
        <p:spPr>
          <a:xfrm>
            <a:off x="3261138" y="-7830"/>
            <a:ext cx="8944218" cy="6865831"/>
          </a:xfrm>
          <a:custGeom>
            <a:avLst/>
            <a:gdLst>
              <a:gd name="connsiteX0" fmla="*/ 17770 w 8944218"/>
              <a:gd name="connsiteY0" fmla="*/ 0 h 6865831"/>
              <a:gd name="connsiteX1" fmla="*/ 4931600 w 8944218"/>
              <a:gd name="connsiteY1" fmla="*/ 0 h 6865831"/>
              <a:gd name="connsiteX2" fmla="*/ 4938378 w 8944218"/>
              <a:gd name="connsiteY2" fmla="*/ 6778 h 6865831"/>
              <a:gd name="connsiteX3" fmla="*/ 4939431 w 8944218"/>
              <a:gd name="connsiteY3" fmla="*/ 5724 h 6865831"/>
              <a:gd name="connsiteX4" fmla="*/ 4940097 w 8944218"/>
              <a:gd name="connsiteY4" fmla="*/ 6390 h 6865831"/>
              <a:gd name="connsiteX5" fmla="*/ 4946486 w 8944218"/>
              <a:gd name="connsiteY5" fmla="*/ 0 h 6865831"/>
              <a:gd name="connsiteX6" fmla="*/ 8944218 w 8944218"/>
              <a:gd name="connsiteY6" fmla="*/ 0 h 6865831"/>
              <a:gd name="connsiteX7" fmla="*/ 8944218 w 8944218"/>
              <a:gd name="connsiteY7" fmla="*/ 938217 h 6865831"/>
              <a:gd name="connsiteX8" fmla="*/ 8944218 w 8944218"/>
              <a:gd name="connsiteY8" fmla="*/ 951638 h 6865831"/>
              <a:gd name="connsiteX9" fmla="*/ 8944218 w 8944218"/>
              <a:gd name="connsiteY9" fmla="*/ 4018388 h 6865831"/>
              <a:gd name="connsiteX10" fmla="*/ 8944217 w 8944218"/>
              <a:gd name="connsiteY10" fmla="*/ 4018387 h 6865831"/>
              <a:gd name="connsiteX11" fmla="*/ 8944217 w 8944218"/>
              <a:gd name="connsiteY11" fmla="*/ 5877695 h 6865831"/>
              <a:gd name="connsiteX12" fmla="*/ 7956081 w 8944218"/>
              <a:gd name="connsiteY12" fmla="*/ 6865831 h 6865831"/>
              <a:gd name="connsiteX13" fmla="*/ 6852273 w 8944218"/>
              <a:gd name="connsiteY13" fmla="*/ 6865831 h 6865831"/>
              <a:gd name="connsiteX14" fmla="*/ 4940484 w 8944218"/>
              <a:gd name="connsiteY14" fmla="*/ 4954043 h 6865831"/>
              <a:gd name="connsiteX15" fmla="*/ 4939431 w 8944218"/>
              <a:gd name="connsiteY15" fmla="*/ 4955095 h 6865831"/>
              <a:gd name="connsiteX16" fmla="*/ 2475739 w 8944218"/>
              <a:gd name="connsiteY16" fmla="*/ 2491403 h 6865831"/>
              <a:gd name="connsiteX17" fmla="*/ 2474685 w 8944218"/>
              <a:gd name="connsiteY17" fmla="*/ 2492455 h 6865831"/>
              <a:gd name="connsiteX18" fmla="*/ 0 w 8944218"/>
              <a:gd name="connsiteY18" fmla="*/ 17770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944218" h="6865831">
                <a:moveTo>
                  <a:pt x="17770" y="0"/>
                </a:moveTo>
                <a:lnTo>
                  <a:pt x="4931600" y="0"/>
                </a:lnTo>
                <a:lnTo>
                  <a:pt x="4938378" y="6778"/>
                </a:lnTo>
                <a:lnTo>
                  <a:pt x="4939431" y="5724"/>
                </a:lnTo>
                <a:lnTo>
                  <a:pt x="4940097" y="6390"/>
                </a:lnTo>
                <a:lnTo>
                  <a:pt x="4946486" y="0"/>
                </a:lnTo>
                <a:lnTo>
                  <a:pt x="8944218" y="0"/>
                </a:lnTo>
                <a:lnTo>
                  <a:pt x="8944218" y="938217"/>
                </a:lnTo>
                <a:lnTo>
                  <a:pt x="8944218" y="951638"/>
                </a:lnTo>
                <a:lnTo>
                  <a:pt x="8944218" y="4018388"/>
                </a:lnTo>
                <a:lnTo>
                  <a:pt x="8944217" y="4018387"/>
                </a:lnTo>
                <a:lnTo>
                  <a:pt x="8944217" y="5877695"/>
                </a:lnTo>
                <a:lnTo>
                  <a:pt x="7956081" y="6865831"/>
                </a:lnTo>
                <a:lnTo>
                  <a:pt x="6852273" y="6865831"/>
                </a:lnTo>
                <a:lnTo>
                  <a:pt x="4940484" y="4954043"/>
                </a:lnTo>
                <a:lnTo>
                  <a:pt x="4939431" y="4955095"/>
                </a:lnTo>
                <a:lnTo>
                  <a:pt x="2475739" y="2491403"/>
                </a:lnTo>
                <a:lnTo>
                  <a:pt x="2474685" y="2492455"/>
                </a:lnTo>
                <a:lnTo>
                  <a:pt x="0" y="17770"/>
                </a:lnTo>
                <a:close/>
              </a:path>
            </a:pathLst>
          </a:custGeom>
        </p:spPr>
        <p:txBody>
          <a:bodyPr wrap="square">
            <a:noAutofit/>
          </a:bodyPr>
          <a:lstStyle/>
          <a:p>
            <a:endParaRPr lang="zh-CN" altLang="en-US"/>
          </a:p>
        </p:txBody>
      </p:sp>
      <p:sp>
        <p:nvSpPr>
          <p:cNvPr id="2" name="灯片编号占位符 1"/>
          <p:cNvSpPr>
            <a:spLocks noGrp="1"/>
          </p:cNvSpPr>
          <p:nvPr>
            <p:ph type="sldNum" sz="quarter" idx="11"/>
          </p:nvPr>
        </p:nvSpPr>
        <p:spPr/>
        <p:txBody>
          <a:bodyPr/>
          <a:lstStyle/>
          <a:p>
            <a:fld id="{C5E5DF9E-B8B4-41B6-979F-54FEDD842CBF}" type="slidenum">
              <a:rPr lang="zh-CN" altLang="en-US" smtClean="0"/>
              <a:pPr/>
              <a:t>‹#›</a:t>
            </a:fld>
            <a:endParaRPr lang="zh-CN" altLang="en-US" dirty="0"/>
          </a:p>
        </p:txBody>
      </p:sp>
    </p:spTree>
    <p:extLst>
      <p:ext uri="{BB962C8B-B14F-4D97-AF65-F5344CB8AC3E}">
        <p14:creationId xmlns:p14="http://schemas.microsoft.com/office/powerpoint/2010/main" val="52510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49F9B3A4-735B-401C-ADEE-60D2044799E1}"/>
              </a:ext>
            </a:extLst>
          </p:cNvPr>
          <p:cNvSpPr>
            <a:spLocks noGrp="1"/>
          </p:cNvSpPr>
          <p:nvPr>
            <p:ph type="pic" sz="quarter" idx="10"/>
          </p:nvPr>
        </p:nvSpPr>
        <p:spPr>
          <a:xfrm>
            <a:off x="3844246" y="1694329"/>
            <a:ext cx="4548647" cy="2861134"/>
          </a:xfrm>
          <a:custGeom>
            <a:avLst/>
            <a:gdLst>
              <a:gd name="connsiteX0" fmla="*/ 0 w 4548647"/>
              <a:gd name="connsiteY0" fmla="*/ 0 h 2861134"/>
              <a:gd name="connsiteX1" fmla="*/ 4548647 w 4548647"/>
              <a:gd name="connsiteY1" fmla="*/ 0 h 2861134"/>
              <a:gd name="connsiteX2" fmla="*/ 4548647 w 4548647"/>
              <a:gd name="connsiteY2" fmla="*/ 2861134 h 2861134"/>
              <a:gd name="connsiteX3" fmla="*/ 0 w 4548647"/>
              <a:gd name="connsiteY3" fmla="*/ 2861134 h 2861134"/>
            </a:gdLst>
            <a:ahLst/>
            <a:cxnLst>
              <a:cxn ang="0">
                <a:pos x="connsiteX0" y="connsiteY0"/>
              </a:cxn>
              <a:cxn ang="0">
                <a:pos x="connsiteX1" y="connsiteY1"/>
              </a:cxn>
              <a:cxn ang="0">
                <a:pos x="connsiteX2" y="connsiteY2"/>
              </a:cxn>
              <a:cxn ang="0">
                <a:pos x="connsiteX3" y="connsiteY3"/>
              </a:cxn>
            </a:cxnLst>
            <a:rect l="l" t="t" r="r" b="b"/>
            <a:pathLst>
              <a:path w="4548647" h="2861134">
                <a:moveTo>
                  <a:pt x="0" y="0"/>
                </a:moveTo>
                <a:lnTo>
                  <a:pt x="4548647" y="0"/>
                </a:lnTo>
                <a:lnTo>
                  <a:pt x="4548647" y="2861134"/>
                </a:lnTo>
                <a:lnTo>
                  <a:pt x="0" y="2861134"/>
                </a:lnTo>
                <a:close/>
              </a:path>
            </a:pathLst>
          </a:custGeom>
          <a:solidFill>
            <a:schemeClr val="bg2"/>
          </a:solidFill>
          <a:effectLst>
            <a:innerShdw blurRad="114300">
              <a:prstClr val="black"/>
            </a:innerShdw>
          </a:effectLst>
        </p:spPr>
        <p:txBody>
          <a:bodyPr wrap="square">
            <a:noAutofit/>
          </a:bodyPr>
          <a:lstStyle>
            <a:lvl1pPr>
              <a:defRPr lang="zh-CN" altLang="en-US"/>
            </a:lvl1pPr>
          </a:lstStyle>
          <a:p>
            <a:pPr lvl="0"/>
            <a:endParaRPr lang="zh-CN" altLang="en-US"/>
          </a:p>
        </p:txBody>
      </p:sp>
    </p:spTree>
    <p:extLst>
      <p:ext uri="{BB962C8B-B14F-4D97-AF65-F5344CB8AC3E}">
        <p14:creationId xmlns:p14="http://schemas.microsoft.com/office/powerpoint/2010/main" val="27046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05A69DFF-67A2-4717-A5F7-167EBB79AB6A}"/>
              </a:ext>
            </a:extLst>
          </p:cNvPr>
          <p:cNvSpPr>
            <a:spLocks noGrp="1"/>
          </p:cNvSpPr>
          <p:nvPr>
            <p:ph type="pic" sz="quarter" idx="10"/>
          </p:nvPr>
        </p:nvSpPr>
        <p:spPr>
          <a:xfrm>
            <a:off x="5354013" y="3273328"/>
            <a:ext cx="1514686" cy="2442137"/>
          </a:xfrm>
          <a:custGeom>
            <a:avLst/>
            <a:gdLst>
              <a:gd name="connsiteX0" fmla="*/ 0 w 1514686"/>
              <a:gd name="connsiteY0" fmla="*/ 0 h 2442137"/>
              <a:gd name="connsiteX1" fmla="*/ 1514686 w 1514686"/>
              <a:gd name="connsiteY1" fmla="*/ 0 h 2442137"/>
              <a:gd name="connsiteX2" fmla="*/ 1514686 w 1514686"/>
              <a:gd name="connsiteY2" fmla="*/ 2442137 h 2442137"/>
              <a:gd name="connsiteX3" fmla="*/ 0 w 1514686"/>
              <a:gd name="connsiteY3" fmla="*/ 2442137 h 2442137"/>
            </a:gdLst>
            <a:ahLst/>
            <a:cxnLst>
              <a:cxn ang="0">
                <a:pos x="connsiteX0" y="connsiteY0"/>
              </a:cxn>
              <a:cxn ang="0">
                <a:pos x="connsiteX1" y="connsiteY1"/>
              </a:cxn>
              <a:cxn ang="0">
                <a:pos x="connsiteX2" y="connsiteY2"/>
              </a:cxn>
              <a:cxn ang="0">
                <a:pos x="connsiteX3" y="connsiteY3"/>
              </a:cxn>
            </a:cxnLst>
            <a:rect l="l" t="t" r="r" b="b"/>
            <a:pathLst>
              <a:path w="1514686" h="2442137">
                <a:moveTo>
                  <a:pt x="0" y="0"/>
                </a:moveTo>
                <a:lnTo>
                  <a:pt x="1514686" y="0"/>
                </a:lnTo>
                <a:lnTo>
                  <a:pt x="1514686" y="2442137"/>
                </a:lnTo>
                <a:lnTo>
                  <a:pt x="0" y="2442137"/>
                </a:lnTo>
                <a:close/>
              </a:path>
            </a:pathLst>
          </a:custGeom>
          <a:solidFill>
            <a:schemeClr val="bg2"/>
          </a:solidFill>
          <a:effectLst>
            <a:innerShdw blurRad="114300">
              <a:prstClr val="black"/>
            </a:innerShdw>
          </a:effectLst>
        </p:spPr>
        <p:txBody>
          <a:bodyPr wrap="square">
            <a:noAutofit/>
          </a:bodyPr>
          <a:lstStyle/>
          <a:p>
            <a:endParaRPr lang="zh-CN" altLang="en-US"/>
          </a:p>
        </p:txBody>
      </p:sp>
    </p:spTree>
    <p:extLst>
      <p:ext uri="{BB962C8B-B14F-4D97-AF65-F5344CB8AC3E}">
        <p14:creationId xmlns:p14="http://schemas.microsoft.com/office/powerpoint/2010/main" val="3944756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图片占位符 8">
            <a:extLst>
              <a:ext uri="{FF2B5EF4-FFF2-40B4-BE49-F238E27FC236}">
                <a16:creationId xmlns:a16="http://schemas.microsoft.com/office/drawing/2014/main" id="{84A987E4-5098-48D7-B3D9-7C65E17B9A4E}"/>
              </a:ext>
            </a:extLst>
          </p:cNvPr>
          <p:cNvSpPr>
            <a:spLocks noGrp="1"/>
          </p:cNvSpPr>
          <p:nvPr>
            <p:ph type="pic" sz="quarter" idx="10"/>
          </p:nvPr>
        </p:nvSpPr>
        <p:spPr>
          <a:xfrm>
            <a:off x="3980161" y="3662277"/>
            <a:ext cx="4496750" cy="1752641"/>
          </a:xfrm>
          <a:custGeom>
            <a:avLst/>
            <a:gdLst>
              <a:gd name="connsiteX0" fmla="*/ 2864411 w 4496750"/>
              <a:gd name="connsiteY0" fmla="*/ 0 h 1752641"/>
              <a:gd name="connsiteX1" fmla="*/ 4496750 w 4496750"/>
              <a:gd name="connsiteY1" fmla="*/ 633131 h 1752641"/>
              <a:gd name="connsiteX2" fmla="*/ 1632339 w 4496750"/>
              <a:gd name="connsiteY2" fmla="*/ 1752641 h 1752641"/>
              <a:gd name="connsiteX3" fmla="*/ 0 w 4496750"/>
              <a:gd name="connsiteY3" fmla="*/ 1119510 h 1752641"/>
            </a:gdLst>
            <a:ahLst/>
            <a:cxnLst>
              <a:cxn ang="0">
                <a:pos x="connsiteX0" y="connsiteY0"/>
              </a:cxn>
              <a:cxn ang="0">
                <a:pos x="connsiteX1" y="connsiteY1"/>
              </a:cxn>
              <a:cxn ang="0">
                <a:pos x="connsiteX2" y="connsiteY2"/>
              </a:cxn>
              <a:cxn ang="0">
                <a:pos x="connsiteX3" y="connsiteY3"/>
              </a:cxn>
            </a:cxnLst>
            <a:rect l="l" t="t" r="r" b="b"/>
            <a:pathLst>
              <a:path w="4496750" h="1752641">
                <a:moveTo>
                  <a:pt x="2864411" y="0"/>
                </a:moveTo>
                <a:lnTo>
                  <a:pt x="4496750" y="633131"/>
                </a:lnTo>
                <a:lnTo>
                  <a:pt x="1632339" y="1752641"/>
                </a:lnTo>
                <a:lnTo>
                  <a:pt x="0" y="1119510"/>
                </a:lnTo>
                <a:close/>
              </a:path>
            </a:pathLst>
          </a:custGeom>
        </p:spPr>
        <p:txBody>
          <a:bodyPr wrap="square">
            <a:noAutofit/>
          </a:bodyPr>
          <a:lstStyle/>
          <a:p>
            <a:endParaRPr lang="zh-CN" altLang="en-US"/>
          </a:p>
        </p:txBody>
      </p:sp>
      <p:sp>
        <p:nvSpPr>
          <p:cNvPr id="8" name="图片占位符 7">
            <a:extLst>
              <a:ext uri="{FF2B5EF4-FFF2-40B4-BE49-F238E27FC236}">
                <a16:creationId xmlns:a16="http://schemas.microsoft.com/office/drawing/2014/main" id="{0DDDB151-FC67-4A93-B914-9C1A19B49987}"/>
              </a:ext>
            </a:extLst>
          </p:cNvPr>
          <p:cNvSpPr>
            <a:spLocks noGrp="1"/>
          </p:cNvSpPr>
          <p:nvPr>
            <p:ph type="pic" sz="quarter" idx="11"/>
          </p:nvPr>
        </p:nvSpPr>
        <p:spPr>
          <a:xfrm>
            <a:off x="4057739" y="3351144"/>
            <a:ext cx="4496750" cy="1752641"/>
          </a:xfrm>
          <a:custGeom>
            <a:avLst/>
            <a:gdLst>
              <a:gd name="connsiteX0" fmla="*/ 2864411 w 4496750"/>
              <a:gd name="connsiteY0" fmla="*/ 0 h 1752641"/>
              <a:gd name="connsiteX1" fmla="*/ 4496750 w 4496750"/>
              <a:gd name="connsiteY1" fmla="*/ 633131 h 1752641"/>
              <a:gd name="connsiteX2" fmla="*/ 1632339 w 4496750"/>
              <a:gd name="connsiteY2" fmla="*/ 1752641 h 1752641"/>
              <a:gd name="connsiteX3" fmla="*/ 0 w 4496750"/>
              <a:gd name="connsiteY3" fmla="*/ 1119510 h 1752641"/>
            </a:gdLst>
            <a:ahLst/>
            <a:cxnLst>
              <a:cxn ang="0">
                <a:pos x="connsiteX0" y="connsiteY0"/>
              </a:cxn>
              <a:cxn ang="0">
                <a:pos x="connsiteX1" y="connsiteY1"/>
              </a:cxn>
              <a:cxn ang="0">
                <a:pos x="connsiteX2" y="connsiteY2"/>
              </a:cxn>
              <a:cxn ang="0">
                <a:pos x="connsiteX3" y="connsiteY3"/>
              </a:cxn>
            </a:cxnLst>
            <a:rect l="l" t="t" r="r" b="b"/>
            <a:pathLst>
              <a:path w="4496750" h="1752641">
                <a:moveTo>
                  <a:pt x="2864411" y="0"/>
                </a:moveTo>
                <a:lnTo>
                  <a:pt x="4496750" y="633131"/>
                </a:lnTo>
                <a:lnTo>
                  <a:pt x="1632339" y="1752641"/>
                </a:lnTo>
                <a:lnTo>
                  <a:pt x="0" y="111951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7633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4BCC21E7-B949-43E3-B1A1-A01F4095FC71}"/>
              </a:ext>
            </a:extLst>
          </p:cNvPr>
          <p:cNvSpPr>
            <a:spLocks noGrp="1"/>
          </p:cNvSpPr>
          <p:nvPr>
            <p:ph type="pic" sz="quarter" idx="10"/>
          </p:nvPr>
        </p:nvSpPr>
        <p:spPr>
          <a:xfrm>
            <a:off x="0" y="0"/>
            <a:ext cx="12192000" cy="6858000"/>
          </a:xfrm>
          <a:prstGeom prst="rect">
            <a:avLst/>
          </a:prstGeom>
        </p:spPr>
        <p:txBody>
          <a:bodyPr/>
          <a:lstStyle/>
          <a:p>
            <a:endParaRPr lang="zh-CN" altLang="en-US"/>
          </a:p>
        </p:txBody>
      </p:sp>
      <p:sp>
        <p:nvSpPr>
          <p:cNvPr id="2" name="灯片编号占位符 1"/>
          <p:cNvSpPr>
            <a:spLocks noGrp="1"/>
          </p:cNvSpPr>
          <p:nvPr>
            <p:ph type="sldNum" sz="quarter" idx="11"/>
          </p:nvPr>
        </p:nvSpPr>
        <p:spPr/>
        <p:txBody>
          <a:bodyPr/>
          <a:lstStyle/>
          <a:p>
            <a:fld id="{C5E5DF9E-B8B4-41B6-979F-54FEDD842CBF}" type="slidenum">
              <a:rPr lang="zh-CN" altLang="en-US" smtClean="0"/>
              <a:pPr/>
              <a:t>‹#›</a:t>
            </a:fld>
            <a:endParaRPr lang="zh-CN" altLang="en-US" dirty="0"/>
          </a:p>
        </p:txBody>
      </p:sp>
    </p:spTree>
    <p:extLst>
      <p:ext uri="{BB962C8B-B14F-4D97-AF65-F5344CB8AC3E}">
        <p14:creationId xmlns:p14="http://schemas.microsoft.com/office/powerpoint/2010/main" val="417239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C5E5DF9E-B8B4-41B6-979F-54FEDD842CBF}" type="slidenum">
              <a:rPr lang="zh-CN" altLang="en-US" smtClean="0"/>
              <a:pPr/>
              <a:t>‹#›</a:t>
            </a:fld>
            <a:endParaRPr lang="zh-CN" altLang="en-US" dirty="0"/>
          </a:p>
        </p:txBody>
      </p:sp>
    </p:spTree>
    <p:extLst>
      <p:ext uri="{BB962C8B-B14F-4D97-AF65-F5344CB8AC3E}">
        <p14:creationId xmlns:p14="http://schemas.microsoft.com/office/powerpoint/2010/main" val="158801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14" name="图片占位符 13">
            <a:extLst>
              <a:ext uri="{FF2B5EF4-FFF2-40B4-BE49-F238E27FC236}">
                <a16:creationId xmlns:a16="http://schemas.microsoft.com/office/drawing/2014/main" id="{FC6A316B-C528-4EAD-8C2D-A46D04B5194D}"/>
              </a:ext>
            </a:extLst>
          </p:cNvPr>
          <p:cNvSpPr>
            <a:spLocks noGrp="1"/>
          </p:cNvSpPr>
          <p:nvPr>
            <p:ph type="pic" sz="quarter" idx="10"/>
          </p:nvPr>
        </p:nvSpPr>
        <p:spPr>
          <a:xfrm>
            <a:off x="875075" y="1694144"/>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p>
            <a:endParaRPr lang="zh-CN" altLang="en-US"/>
          </a:p>
        </p:txBody>
      </p:sp>
      <p:sp>
        <p:nvSpPr>
          <p:cNvPr id="15" name="图片占位符 14">
            <a:extLst>
              <a:ext uri="{FF2B5EF4-FFF2-40B4-BE49-F238E27FC236}">
                <a16:creationId xmlns:a16="http://schemas.microsoft.com/office/drawing/2014/main" id="{97BF8D35-25B1-4FD4-BCB6-089413117546}"/>
              </a:ext>
            </a:extLst>
          </p:cNvPr>
          <p:cNvSpPr>
            <a:spLocks noGrp="1"/>
          </p:cNvSpPr>
          <p:nvPr>
            <p:ph type="pic" sz="quarter" idx="11"/>
          </p:nvPr>
        </p:nvSpPr>
        <p:spPr>
          <a:xfrm>
            <a:off x="5053586" y="1694144"/>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p>
            <a:endParaRPr lang="zh-CN" altLang="en-US"/>
          </a:p>
        </p:txBody>
      </p:sp>
      <p:sp>
        <p:nvSpPr>
          <p:cNvPr id="16" name="图片占位符 15">
            <a:extLst>
              <a:ext uri="{FF2B5EF4-FFF2-40B4-BE49-F238E27FC236}">
                <a16:creationId xmlns:a16="http://schemas.microsoft.com/office/drawing/2014/main" id="{0A52F6D5-B2FA-4648-A7C4-6BC468F2724D}"/>
              </a:ext>
            </a:extLst>
          </p:cNvPr>
          <p:cNvSpPr>
            <a:spLocks noGrp="1"/>
          </p:cNvSpPr>
          <p:nvPr>
            <p:ph type="pic" sz="quarter" idx="12"/>
          </p:nvPr>
        </p:nvSpPr>
        <p:spPr>
          <a:xfrm>
            <a:off x="9219984" y="1694144"/>
            <a:ext cx="2100208" cy="2088868"/>
          </a:xfrm>
          <a:custGeom>
            <a:avLst/>
            <a:gdLst>
              <a:gd name="connsiteX0" fmla="*/ 0 w 2100208"/>
              <a:gd name="connsiteY0" fmla="*/ 0 h 2088868"/>
              <a:gd name="connsiteX1" fmla="*/ 2100208 w 2100208"/>
              <a:gd name="connsiteY1" fmla="*/ 0 h 2088868"/>
              <a:gd name="connsiteX2" fmla="*/ 2100208 w 2100208"/>
              <a:gd name="connsiteY2" fmla="*/ 2088868 h 2088868"/>
              <a:gd name="connsiteX3" fmla="*/ 0 w 2100208"/>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100208" h="2088868">
                <a:moveTo>
                  <a:pt x="0" y="0"/>
                </a:moveTo>
                <a:lnTo>
                  <a:pt x="2100208" y="0"/>
                </a:lnTo>
                <a:lnTo>
                  <a:pt x="2100208" y="2088868"/>
                </a:lnTo>
                <a:lnTo>
                  <a:pt x="0" y="2088868"/>
                </a:lnTo>
                <a:close/>
              </a:path>
            </a:pathLst>
          </a:custGeom>
        </p:spPr>
        <p:txBody>
          <a:bodyPr wrap="square">
            <a:noAutofit/>
          </a:bodyPr>
          <a:lstStyle/>
          <a:p>
            <a:endParaRPr lang="zh-CN" altLang="en-US"/>
          </a:p>
        </p:txBody>
      </p:sp>
      <p:sp>
        <p:nvSpPr>
          <p:cNvPr id="18" name="图片占位符 17">
            <a:extLst>
              <a:ext uri="{FF2B5EF4-FFF2-40B4-BE49-F238E27FC236}">
                <a16:creationId xmlns:a16="http://schemas.microsoft.com/office/drawing/2014/main" id="{9185A2F2-0665-4289-99CF-CE6839B03D87}"/>
              </a:ext>
            </a:extLst>
          </p:cNvPr>
          <p:cNvSpPr>
            <a:spLocks noGrp="1"/>
          </p:cNvSpPr>
          <p:nvPr>
            <p:ph type="pic" sz="quarter" idx="13"/>
          </p:nvPr>
        </p:nvSpPr>
        <p:spPr>
          <a:xfrm>
            <a:off x="7148703" y="3783011"/>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p>
            <a:endParaRPr lang="zh-CN" altLang="en-US"/>
          </a:p>
        </p:txBody>
      </p:sp>
      <p:sp>
        <p:nvSpPr>
          <p:cNvPr id="17" name="图片占位符 16">
            <a:extLst>
              <a:ext uri="{FF2B5EF4-FFF2-40B4-BE49-F238E27FC236}">
                <a16:creationId xmlns:a16="http://schemas.microsoft.com/office/drawing/2014/main" id="{B846096C-4C1C-45DB-B622-C12BADFF5C72}"/>
              </a:ext>
            </a:extLst>
          </p:cNvPr>
          <p:cNvSpPr>
            <a:spLocks noGrp="1"/>
          </p:cNvSpPr>
          <p:nvPr>
            <p:ph type="pic" sz="quarter" idx="14"/>
          </p:nvPr>
        </p:nvSpPr>
        <p:spPr>
          <a:xfrm>
            <a:off x="2973741" y="3783011"/>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2787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E391188B-14E8-4DCD-950A-AE89C0221E90}"/>
              </a:ext>
            </a:extLst>
          </p:cNvPr>
          <p:cNvSpPr>
            <a:spLocks noGrp="1"/>
          </p:cNvSpPr>
          <p:nvPr>
            <p:ph type="pic" sz="quarter" idx="10"/>
          </p:nvPr>
        </p:nvSpPr>
        <p:spPr>
          <a:xfrm>
            <a:off x="874714" y="3285709"/>
            <a:ext cx="2320729" cy="2452418"/>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p:spPr>
        <p:txBody>
          <a:bodyPr wrap="square">
            <a:noAutofit/>
          </a:bodyPr>
          <a:lstStyle/>
          <a:p>
            <a:endParaRPr lang="zh-CN" altLang="en-US"/>
          </a:p>
        </p:txBody>
      </p:sp>
      <p:sp>
        <p:nvSpPr>
          <p:cNvPr id="13" name="图片占位符 12">
            <a:extLst>
              <a:ext uri="{FF2B5EF4-FFF2-40B4-BE49-F238E27FC236}">
                <a16:creationId xmlns:a16="http://schemas.microsoft.com/office/drawing/2014/main" id="{22E2325C-B237-4C65-A1CF-B7989C7E6C1E}"/>
              </a:ext>
            </a:extLst>
          </p:cNvPr>
          <p:cNvSpPr>
            <a:spLocks noGrp="1"/>
          </p:cNvSpPr>
          <p:nvPr>
            <p:ph type="pic" sz="quarter" idx="11"/>
          </p:nvPr>
        </p:nvSpPr>
        <p:spPr>
          <a:xfrm>
            <a:off x="3576126" y="3285709"/>
            <a:ext cx="2320729" cy="2452418"/>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p:spPr>
        <p:txBody>
          <a:bodyPr wrap="square">
            <a:noAutofit/>
          </a:bodyPr>
          <a:lstStyle/>
          <a:p>
            <a:endParaRPr lang="zh-CN" altLang="en-US"/>
          </a:p>
        </p:txBody>
      </p:sp>
      <p:sp>
        <p:nvSpPr>
          <p:cNvPr id="14" name="图片占位符 13">
            <a:extLst>
              <a:ext uri="{FF2B5EF4-FFF2-40B4-BE49-F238E27FC236}">
                <a16:creationId xmlns:a16="http://schemas.microsoft.com/office/drawing/2014/main" id="{E0D58AD2-6733-4483-9780-9887071A286B}"/>
              </a:ext>
            </a:extLst>
          </p:cNvPr>
          <p:cNvSpPr>
            <a:spLocks noGrp="1"/>
          </p:cNvSpPr>
          <p:nvPr>
            <p:ph type="pic" sz="quarter" idx="12"/>
          </p:nvPr>
        </p:nvSpPr>
        <p:spPr>
          <a:xfrm>
            <a:off x="6292255" y="3285709"/>
            <a:ext cx="2320729" cy="2452418"/>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p:spPr>
        <p:txBody>
          <a:bodyPr wrap="square">
            <a:noAutofit/>
          </a:bodyPr>
          <a:lstStyle/>
          <a:p>
            <a:endParaRPr lang="zh-CN" altLang="en-US" dirty="0"/>
          </a:p>
        </p:txBody>
      </p:sp>
      <p:sp>
        <p:nvSpPr>
          <p:cNvPr id="15" name="图片占位符 14">
            <a:extLst>
              <a:ext uri="{FF2B5EF4-FFF2-40B4-BE49-F238E27FC236}">
                <a16:creationId xmlns:a16="http://schemas.microsoft.com/office/drawing/2014/main" id="{432F6C63-AB2A-48A8-B583-B0C3C78C2B0E}"/>
              </a:ext>
            </a:extLst>
          </p:cNvPr>
          <p:cNvSpPr>
            <a:spLocks noGrp="1"/>
          </p:cNvSpPr>
          <p:nvPr>
            <p:ph type="pic" sz="quarter" idx="13"/>
          </p:nvPr>
        </p:nvSpPr>
        <p:spPr>
          <a:xfrm>
            <a:off x="8996560" y="3285709"/>
            <a:ext cx="2320729" cy="2452418"/>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58186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B22387BA-39FA-4B5B-A24F-6972B645040E}"/>
              </a:ext>
            </a:extLst>
          </p:cNvPr>
          <p:cNvSpPr>
            <a:spLocks noGrp="1"/>
          </p:cNvSpPr>
          <p:nvPr>
            <p:ph type="pic" sz="quarter" idx="10"/>
          </p:nvPr>
        </p:nvSpPr>
        <p:spPr>
          <a:xfrm>
            <a:off x="874712" y="1616101"/>
            <a:ext cx="5116972" cy="1815135"/>
          </a:xfrm>
          <a:custGeom>
            <a:avLst/>
            <a:gdLst>
              <a:gd name="connsiteX0" fmla="*/ 0 w 5116972"/>
              <a:gd name="connsiteY0" fmla="*/ 0 h 1815135"/>
              <a:gd name="connsiteX1" fmla="*/ 5116972 w 5116972"/>
              <a:gd name="connsiteY1" fmla="*/ 0 h 1815135"/>
              <a:gd name="connsiteX2" fmla="*/ 5116972 w 5116972"/>
              <a:gd name="connsiteY2" fmla="*/ 1815135 h 1815135"/>
              <a:gd name="connsiteX3" fmla="*/ 0 w 5116972"/>
              <a:gd name="connsiteY3" fmla="*/ 1815135 h 1815135"/>
            </a:gdLst>
            <a:ahLst/>
            <a:cxnLst>
              <a:cxn ang="0">
                <a:pos x="connsiteX0" y="connsiteY0"/>
              </a:cxn>
              <a:cxn ang="0">
                <a:pos x="connsiteX1" y="connsiteY1"/>
              </a:cxn>
              <a:cxn ang="0">
                <a:pos x="connsiteX2" y="connsiteY2"/>
              </a:cxn>
              <a:cxn ang="0">
                <a:pos x="connsiteX3" y="connsiteY3"/>
              </a:cxn>
            </a:cxnLst>
            <a:rect l="l" t="t" r="r" b="b"/>
            <a:pathLst>
              <a:path w="5116972" h="1815135">
                <a:moveTo>
                  <a:pt x="0" y="0"/>
                </a:moveTo>
                <a:lnTo>
                  <a:pt x="5116972" y="0"/>
                </a:lnTo>
                <a:lnTo>
                  <a:pt x="5116972" y="1815135"/>
                </a:lnTo>
                <a:lnTo>
                  <a:pt x="0" y="1815135"/>
                </a:lnTo>
                <a:close/>
              </a:path>
            </a:pathLst>
          </a:custGeom>
        </p:spPr>
        <p:txBody>
          <a:bodyPr wrap="square">
            <a:noAutofit/>
          </a:bodyPr>
          <a:lstStyle/>
          <a:p>
            <a:endParaRPr lang="zh-CN" altLang="en-US"/>
          </a:p>
        </p:txBody>
      </p:sp>
      <p:sp>
        <p:nvSpPr>
          <p:cNvPr id="14" name="图片占位符 13">
            <a:extLst>
              <a:ext uri="{FF2B5EF4-FFF2-40B4-BE49-F238E27FC236}">
                <a16:creationId xmlns:a16="http://schemas.microsoft.com/office/drawing/2014/main" id="{196AD7B5-76BA-4C31-9438-03820A7A6161}"/>
              </a:ext>
            </a:extLst>
          </p:cNvPr>
          <p:cNvSpPr>
            <a:spLocks noGrp="1"/>
          </p:cNvSpPr>
          <p:nvPr>
            <p:ph type="pic" sz="quarter" idx="11"/>
          </p:nvPr>
        </p:nvSpPr>
        <p:spPr>
          <a:xfrm>
            <a:off x="874712" y="3793785"/>
            <a:ext cx="5116972" cy="1815135"/>
          </a:xfrm>
          <a:custGeom>
            <a:avLst/>
            <a:gdLst>
              <a:gd name="connsiteX0" fmla="*/ 0 w 5116972"/>
              <a:gd name="connsiteY0" fmla="*/ 0 h 1815135"/>
              <a:gd name="connsiteX1" fmla="*/ 5116972 w 5116972"/>
              <a:gd name="connsiteY1" fmla="*/ 0 h 1815135"/>
              <a:gd name="connsiteX2" fmla="*/ 5116972 w 5116972"/>
              <a:gd name="connsiteY2" fmla="*/ 1815135 h 1815135"/>
              <a:gd name="connsiteX3" fmla="*/ 0 w 5116972"/>
              <a:gd name="connsiteY3" fmla="*/ 1815135 h 1815135"/>
            </a:gdLst>
            <a:ahLst/>
            <a:cxnLst>
              <a:cxn ang="0">
                <a:pos x="connsiteX0" y="connsiteY0"/>
              </a:cxn>
              <a:cxn ang="0">
                <a:pos x="connsiteX1" y="connsiteY1"/>
              </a:cxn>
              <a:cxn ang="0">
                <a:pos x="connsiteX2" y="connsiteY2"/>
              </a:cxn>
              <a:cxn ang="0">
                <a:pos x="connsiteX3" y="connsiteY3"/>
              </a:cxn>
            </a:cxnLst>
            <a:rect l="l" t="t" r="r" b="b"/>
            <a:pathLst>
              <a:path w="5116972" h="1815135">
                <a:moveTo>
                  <a:pt x="0" y="0"/>
                </a:moveTo>
                <a:lnTo>
                  <a:pt x="5116972" y="0"/>
                </a:lnTo>
                <a:lnTo>
                  <a:pt x="5116972" y="1815135"/>
                </a:lnTo>
                <a:lnTo>
                  <a:pt x="0" y="1815135"/>
                </a:lnTo>
                <a:close/>
              </a:path>
            </a:pathLst>
          </a:custGeom>
        </p:spPr>
        <p:txBody>
          <a:bodyPr wrap="square">
            <a:noAutofit/>
          </a:bodyPr>
          <a:lstStyle/>
          <a:p>
            <a:endParaRPr lang="zh-CN" altLang="en-US"/>
          </a:p>
        </p:txBody>
      </p:sp>
      <p:sp>
        <p:nvSpPr>
          <p:cNvPr id="13" name="图片占位符 12">
            <a:extLst>
              <a:ext uri="{FF2B5EF4-FFF2-40B4-BE49-F238E27FC236}">
                <a16:creationId xmlns:a16="http://schemas.microsoft.com/office/drawing/2014/main" id="{F521F6C2-5C70-438B-BC12-C9456C944174}"/>
              </a:ext>
            </a:extLst>
          </p:cNvPr>
          <p:cNvSpPr>
            <a:spLocks noGrp="1"/>
          </p:cNvSpPr>
          <p:nvPr>
            <p:ph type="pic" sz="quarter" idx="12"/>
          </p:nvPr>
        </p:nvSpPr>
        <p:spPr>
          <a:xfrm>
            <a:off x="6200315" y="1616101"/>
            <a:ext cx="5116972" cy="1815135"/>
          </a:xfrm>
          <a:custGeom>
            <a:avLst/>
            <a:gdLst>
              <a:gd name="connsiteX0" fmla="*/ 0 w 5116972"/>
              <a:gd name="connsiteY0" fmla="*/ 0 h 1815135"/>
              <a:gd name="connsiteX1" fmla="*/ 5116972 w 5116972"/>
              <a:gd name="connsiteY1" fmla="*/ 0 h 1815135"/>
              <a:gd name="connsiteX2" fmla="*/ 5116972 w 5116972"/>
              <a:gd name="connsiteY2" fmla="*/ 1815135 h 1815135"/>
              <a:gd name="connsiteX3" fmla="*/ 0 w 5116972"/>
              <a:gd name="connsiteY3" fmla="*/ 1815135 h 1815135"/>
            </a:gdLst>
            <a:ahLst/>
            <a:cxnLst>
              <a:cxn ang="0">
                <a:pos x="connsiteX0" y="connsiteY0"/>
              </a:cxn>
              <a:cxn ang="0">
                <a:pos x="connsiteX1" y="connsiteY1"/>
              </a:cxn>
              <a:cxn ang="0">
                <a:pos x="connsiteX2" y="connsiteY2"/>
              </a:cxn>
              <a:cxn ang="0">
                <a:pos x="connsiteX3" y="connsiteY3"/>
              </a:cxn>
            </a:cxnLst>
            <a:rect l="l" t="t" r="r" b="b"/>
            <a:pathLst>
              <a:path w="5116972" h="1815135">
                <a:moveTo>
                  <a:pt x="0" y="0"/>
                </a:moveTo>
                <a:lnTo>
                  <a:pt x="5116972" y="0"/>
                </a:lnTo>
                <a:lnTo>
                  <a:pt x="5116972" y="1815135"/>
                </a:lnTo>
                <a:lnTo>
                  <a:pt x="0" y="1815135"/>
                </a:lnTo>
                <a:close/>
              </a:path>
            </a:pathLst>
          </a:custGeom>
        </p:spPr>
        <p:txBody>
          <a:bodyPr wrap="square">
            <a:noAutofit/>
          </a:bodyPr>
          <a:lstStyle/>
          <a:p>
            <a:endParaRPr lang="zh-CN" altLang="en-US"/>
          </a:p>
        </p:txBody>
      </p:sp>
      <p:sp>
        <p:nvSpPr>
          <p:cNvPr id="15" name="图片占位符 14">
            <a:extLst>
              <a:ext uri="{FF2B5EF4-FFF2-40B4-BE49-F238E27FC236}">
                <a16:creationId xmlns:a16="http://schemas.microsoft.com/office/drawing/2014/main" id="{BF5D2649-EDD8-4E9E-875C-D51E87E67D14}"/>
              </a:ext>
            </a:extLst>
          </p:cNvPr>
          <p:cNvSpPr>
            <a:spLocks noGrp="1"/>
          </p:cNvSpPr>
          <p:nvPr>
            <p:ph type="pic" sz="quarter" idx="13"/>
          </p:nvPr>
        </p:nvSpPr>
        <p:spPr>
          <a:xfrm>
            <a:off x="6200315" y="3793785"/>
            <a:ext cx="5116972" cy="1815135"/>
          </a:xfrm>
          <a:custGeom>
            <a:avLst/>
            <a:gdLst>
              <a:gd name="connsiteX0" fmla="*/ 0 w 5116972"/>
              <a:gd name="connsiteY0" fmla="*/ 0 h 1815135"/>
              <a:gd name="connsiteX1" fmla="*/ 5116972 w 5116972"/>
              <a:gd name="connsiteY1" fmla="*/ 0 h 1815135"/>
              <a:gd name="connsiteX2" fmla="*/ 5116972 w 5116972"/>
              <a:gd name="connsiteY2" fmla="*/ 1815135 h 1815135"/>
              <a:gd name="connsiteX3" fmla="*/ 0 w 5116972"/>
              <a:gd name="connsiteY3" fmla="*/ 1815135 h 1815135"/>
            </a:gdLst>
            <a:ahLst/>
            <a:cxnLst>
              <a:cxn ang="0">
                <a:pos x="connsiteX0" y="connsiteY0"/>
              </a:cxn>
              <a:cxn ang="0">
                <a:pos x="connsiteX1" y="connsiteY1"/>
              </a:cxn>
              <a:cxn ang="0">
                <a:pos x="connsiteX2" y="connsiteY2"/>
              </a:cxn>
              <a:cxn ang="0">
                <a:pos x="connsiteX3" y="connsiteY3"/>
              </a:cxn>
            </a:cxnLst>
            <a:rect l="l" t="t" r="r" b="b"/>
            <a:pathLst>
              <a:path w="5116972" h="1815135">
                <a:moveTo>
                  <a:pt x="0" y="0"/>
                </a:moveTo>
                <a:lnTo>
                  <a:pt x="5116972" y="0"/>
                </a:lnTo>
                <a:lnTo>
                  <a:pt x="5116972" y="1815135"/>
                </a:lnTo>
                <a:lnTo>
                  <a:pt x="0" y="181513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782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00E4BB03-6381-4E88-96B9-94ADD1F4F3DE}"/>
              </a:ext>
            </a:extLst>
          </p:cNvPr>
          <p:cNvSpPr>
            <a:spLocks noGrp="1"/>
          </p:cNvSpPr>
          <p:nvPr>
            <p:ph type="pic" sz="quarter" idx="10"/>
          </p:nvPr>
        </p:nvSpPr>
        <p:spPr>
          <a:xfrm>
            <a:off x="1413036" y="1986039"/>
            <a:ext cx="2864878" cy="2456948"/>
          </a:xfrm>
          <a:custGeom>
            <a:avLst/>
            <a:gdLst>
              <a:gd name="connsiteX0" fmla="*/ 614238 w 2864878"/>
              <a:gd name="connsiteY0" fmla="*/ 0 h 2456948"/>
              <a:gd name="connsiteX1" fmla="*/ 2250641 w 2864878"/>
              <a:gd name="connsiteY1" fmla="*/ 0 h 2456948"/>
              <a:gd name="connsiteX2" fmla="*/ 2864878 w 2864878"/>
              <a:gd name="connsiteY2" fmla="*/ 1228474 h 2456948"/>
              <a:gd name="connsiteX3" fmla="*/ 2250641 w 2864878"/>
              <a:gd name="connsiteY3" fmla="*/ 2456948 h 2456948"/>
              <a:gd name="connsiteX4" fmla="*/ 614238 w 2864878"/>
              <a:gd name="connsiteY4" fmla="*/ 2456948 h 2456948"/>
              <a:gd name="connsiteX5" fmla="*/ 0 w 2864878"/>
              <a:gd name="connsiteY5" fmla="*/ 1228474 h 245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4878" h="2456948">
                <a:moveTo>
                  <a:pt x="614238" y="0"/>
                </a:moveTo>
                <a:lnTo>
                  <a:pt x="2250641" y="0"/>
                </a:lnTo>
                <a:lnTo>
                  <a:pt x="2864878" y="1228474"/>
                </a:lnTo>
                <a:lnTo>
                  <a:pt x="2250641" y="2456948"/>
                </a:lnTo>
                <a:lnTo>
                  <a:pt x="614238" y="2456948"/>
                </a:lnTo>
                <a:lnTo>
                  <a:pt x="0" y="1228474"/>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B04818A7-FDDB-461D-93ED-915694DF4D8E}"/>
              </a:ext>
            </a:extLst>
          </p:cNvPr>
          <p:cNvSpPr>
            <a:spLocks noGrp="1"/>
          </p:cNvSpPr>
          <p:nvPr>
            <p:ph type="pic" sz="quarter" idx="11"/>
          </p:nvPr>
        </p:nvSpPr>
        <p:spPr>
          <a:xfrm>
            <a:off x="4670586" y="1986039"/>
            <a:ext cx="2864878" cy="2456948"/>
          </a:xfrm>
          <a:custGeom>
            <a:avLst/>
            <a:gdLst>
              <a:gd name="connsiteX0" fmla="*/ 614238 w 2864878"/>
              <a:gd name="connsiteY0" fmla="*/ 0 h 2456948"/>
              <a:gd name="connsiteX1" fmla="*/ 2250641 w 2864878"/>
              <a:gd name="connsiteY1" fmla="*/ 0 h 2456948"/>
              <a:gd name="connsiteX2" fmla="*/ 2864878 w 2864878"/>
              <a:gd name="connsiteY2" fmla="*/ 1228474 h 2456948"/>
              <a:gd name="connsiteX3" fmla="*/ 2250641 w 2864878"/>
              <a:gd name="connsiteY3" fmla="*/ 2456948 h 2456948"/>
              <a:gd name="connsiteX4" fmla="*/ 614238 w 2864878"/>
              <a:gd name="connsiteY4" fmla="*/ 2456948 h 2456948"/>
              <a:gd name="connsiteX5" fmla="*/ 0 w 2864878"/>
              <a:gd name="connsiteY5" fmla="*/ 1228474 h 245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4878" h="2456948">
                <a:moveTo>
                  <a:pt x="614238" y="0"/>
                </a:moveTo>
                <a:lnTo>
                  <a:pt x="2250641" y="0"/>
                </a:lnTo>
                <a:lnTo>
                  <a:pt x="2864878" y="1228474"/>
                </a:lnTo>
                <a:lnTo>
                  <a:pt x="2250641" y="2456948"/>
                </a:lnTo>
                <a:lnTo>
                  <a:pt x="614238" y="2456948"/>
                </a:lnTo>
                <a:lnTo>
                  <a:pt x="0" y="1228474"/>
                </a:lnTo>
                <a:close/>
              </a:path>
            </a:pathLst>
          </a:custGeom>
        </p:spPr>
        <p:txBody>
          <a:bodyPr wrap="square">
            <a:noAutofit/>
          </a:bodyPr>
          <a:lstStyle/>
          <a:p>
            <a:endParaRPr lang="zh-CN" altLang="en-US"/>
          </a:p>
        </p:txBody>
      </p:sp>
      <p:sp>
        <p:nvSpPr>
          <p:cNvPr id="12" name="图片占位符 11">
            <a:extLst>
              <a:ext uri="{FF2B5EF4-FFF2-40B4-BE49-F238E27FC236}">
                <a16:creationId xmlns:a16="http://schemas.microsoft.com/office/drawing/2014/main" id="{E21D3F68-1E67-4C04-AE74-F8AA5361DC1D}"/>
              </a:ext>
            </a:extLst>
          </p:cNvPr>
          <p:cNvSpPr>
            <a:spLocks noGrp="1"/>
          </p:cNvSpPr>
          <p:nvPr>
            <p:ph type="pic" sz="quarter" idx="12"/>
          </p:nvPr>
        </p:nvSpPr>
        <p:spPr>
          <a:xfrm>
            <a:off x="7928136" y="1986039"/>
            <a:ext cx="2864878" cy="2456948"/>
          </a:xfrm>
          <a:custGeom>
            <a:avLst/>
            <a:gdLst>
              <a:gd name="connsiteX0" fmla="*/ 614238 w 2864878"/>
              <a:gd name="connsiteY0" fmla="*/ 0 h 2456948"/>
              <a:gd name="connsiteX1" fmla="*/ 2250641 w 2864878"/>
              <a:gd name="connsiteY1" fmla="*/ 0 h 2456948"/>
              <a:gd name="connsiteX2" fmla="*/ 2864878 w 2864878"/>
              <a:gd name="connsiteY2" fmla="*/ 1228474 h 2456948"/>
              <a:gd name="connsiteX3" fmla="*/ 2250641 w 2864878"/>
              <a:gd name="connsiteY3" fmla="*/ 2456948 h 2456948"/>
              <a:gd name="connsiteX4" fmla="*/ 614238 w 2864878"/>
              <a:gd name="connsiteY4" fmla="*/ 2456948 h 2456948"/>
              <a:gd name="connsiteX5" fmla="*/ 0 w 2864878"/>
              <a:gd name="connsiteY5" fmla="*/ 1228474 h 245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4878" h="2456948">
                <a:moveTo>
                  <a:pt x="614238" y="0"/>
                </a:moveTo>
                <a:lnTo>
                  <a:pt x="2250641" y="0"/>
                </a:lnTo>
                <a:lnTo>
                  <a:pt x="2864878" y="1228474"/>
                </a:lnTo>
                <a:lnTo>
                  <a:pt x="2250641" y="2456948"/>
                </a:lnTo>
                <a:lnTo>
                  <a:pt x="614238" y="2456948"/>
                </a:lnTo>
                <a:lnTo>
                  <a:pt x="0" y="122847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765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3E383B08-EB36-448C-B843-41C90297820F}"/>
              </a:ext>
            </a:extLst>
          </p:cNvPr>
          <p:cNvSpPr>
            <a:spLocks noGrp="1"/>
          </p:cNvSpPr>
          <p:nvPr>
            <p:ph type="pic" sz="quarter" idx="10"/>
          </p:nvPr>
        </p:nvSpPr>
        <p:spPr>
          <a:xfrm>
            <a:off x="1229664" y="1955801"/>
            <a:ext cx="1641860" cy="1624794"/>
          </a:xfrm>
          <a:custGeom>
            <a:avLst/>
            <a:gdLst>
              <a:gd name="connsiteX0" fmla="*/ 820930 w 1641860"/>
              <a:gd name="connsiteY0" fmla="*/ 0 h 1624794"/>
              <a:gd name="connsiteX1" fmla="*/ 1641860 w 1641860"/>
              <a:gd name="connsiteY1" fmla="*/ 812397 h 1624794"/>
              <a:gd name="connsiteX2" fmla="*/ 820930 w 1641860"/>
              <a:gd name="connsiteY2" fmla="*/ 1624794 h 1624794"/>
              <a:gd name="connsiteX3" fmla="*/ 0 w 1641860"/>
              <a:gd name="connsiteY3" fmla="*/ 812397 h 1624794"/>
              <a:gd name="connsiteX4" fmla="*/ 820930 w 1641860"/>
              <a:gd name="connsiteY4" fmla="*/ 0 h 1624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860" h="1624794">
                <a:moveTo>
                  <a:pt x="820930" y="0"/>
                </a:moveTo>
                <a:cubicBezTo>
                  <a:pt x="1274317" y="0"/>
                  <a:pt x="1641860" y="363723"/>
                  <a:pt x="1641860" y="812397"/>
                </a:cubicBezTo>
                <a:cubicBezTo>
                  <a:pt x="1641860" y="1261071"/>
                  <a:pt x="1274317" y="1624794"/>
                  <a:pt x="820930" y="1624794"/>
                </a:cubicBezTo>
                <a:cubicBezTo>
                  <a:pt x="367543" y="1624794"/>
                  <a:pt x="0" y="1261071"/>
                  <a:pt x="0" y="812397"/>
                </a:cubicBezTo>
                <a:cubicBezTo>
                  <a:pt x="0" y="363723"/>
                  <a:pt x="367543" y="0"/>
                  <a:pt x="820930" y="0"/>
                </a:cubicBezTo>
                <a:close/>
              </a:path>
            </a:pathLst>
          </a:custGeom>
        </p:spPr>
        <p:txBody>
          <a:bodyPr wrap="square">
            <a:noAutofit/>
          </a:bodyPr>
          <a:lstStyle/>
          <a:p>
            <a:endParaRPr lang="zh-CN" altLang="en-US"/>
          </a:p>
        </p:txBody>
      </p:sp>
      <p:sp>
        <p:nvSpPr>
          <p:cNvPr id="13" name="图片占位符 12">
            <a:extLst>
              <a:ext uri="{FF2B5EF4-FFF2-40B4-BE49-F238E27FC236}">
                <a16:creationId xmlns:a16="http://schemas.microsoft.com/office/drawing/2014/main" id="{24BB57E6-2F68-46CF-8328-F203DF1E2653}"/>
              </a:ext>
            </a:extLst>
          </p:cNvPr>
          <p:cNvSpPr>
            <a:spLocks noGrp="1"/>
          </p:cNvSpPr>
          <p:nvPr>
            <p:ph type="pic" sz="quarter" idx="11"/>
          </p:nvPr>
        </p:nvSpPr>
        <p:spPr>
          <a:xfrm>
            <a:off x="3841929" y="1955801"/>
            <a:ext cx="1641860" cy="1624794"/>
          </a:xfrm>
          <a:custGeom>
            <a:avLst/>
            <a:gdLst>
              <a:gd name="connsiteX0" fmla="*/ 820930 w 1641860"/>
              <a:gd name="connsiteY0" fmla="*/ 0 h 1624794"/>
              <a:gd name="connsiteX1" fmla="*/ 1641860 w 1641860"/>
              <a:gd name="connsiteY1" fmla="*/ 812397 h 1624794"/>
              <a:gd name="connsiteX2" fmla="*/ 820930 w 1641860"/>
              <a:gd name="connsiteY2" fmla="*/ 1624794 h 1624794"/>
              <a:gd name="connsiteX3" fmla="*/ 0 w 1641860"/>
              <a:gd name="connsiteY3" fmla="*/ 812397 h 1624794"/>
              <a:gd name="connsiteX4" fmla="*/ 820930 w 1641860"/>
              <a:gd name="connsiteY4" fmla="*/ 0 h 1624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860" h="1624794">
                <a:moveTo>
                  <a:pt x="820930" y="0"/>
                </a:moveTo>
                <a:cubicBezTo>
                  <a:pt x="1274317" y="0"/>
                  <a:pt x="1641860" y="363723"/>
                  <a:pt x="1641860" y="812397"/>
                </a:cubicBezTo>
                <a:cubicBezTo>
                  <a:pt x="1641860" y="1261071"/>
                  <a:pt x="1274317" y="1624794"/>
                  <a:pt x="820930" y="1624794"/>
                </a:cubicBezTo>
                <a:cubicBezTo>
                  <a:pt x="367543" y="1624794"/>
                  <a:pt x="0" y="1261071"/>
                  <a:pt x="0" y="812397"/>
                </a:cubicBezTo>
                <a:cubicBezTo>
                  <a:pt x="0" y="363723"/>
                  <a:pt x="367543" y="0"/>
                  <a:pt x="820930" y="0"/>
                </a:cubicBezTo>
                <a:close/>
              </a:path>
            </a:pathLst>
          </a:custGeom>
        </p:spPr>
        <p:txBody>
          <a:bodyPr wrap="square">
            <a:noAutofit/>
          </a:bodyPr>
          <a:lstStyle/>
          <a:p>
            <a:endParaRPr lang="zh-CN" altLang="en-US"/>
          </a:p>
        </p:txBody>
      </p:sp>
      <p:sp>
        <p:nvSpPr>
          <p:cNvPr id="14" name="图片占位符 13">
            <a:extLst>
              <a:ext uri="{FF2B5EF4-FFF2-40B4-BE49-F238E27FC236}">
                <a16:creationId xmlns:a16="http://schemas.microsoft.com/office/drawing/2014/main" id="{190268DF-9BA5-4BEC-B91D-0658AA1F82F4}"/>
              </a:ext>
            </a:extLst>
          </p:cNvPr>
          <p:cNvSpPr>
            <a:spLocks noGrp="1"/>
          </p:cNvSpPr>
          <p:nvPr>
            <p:ph type="pic" sz="quarter" idx="12"/>
          </p:nvPr>
        </p:nvSpPr>
        <p:spPr>
          <a:xfrm>
            <a:off x="6454193" y="1955801"/>
            <a:ext cx="1641860" cy="1624794"/>
          </a:xfrm>
          <a:custGeom>
            <a:avLst/>
            <a:gdLst>
              <a:gd name="connsiteX0" fmla="*/ 820930 w 1641860"/>
              <a:gd name="connsiteY0" fmla="*/ 0 h 1624794"/>
              <a:gd name="connsiteX1" fmla="*/ 1641860 w 1641860"/>
              <a:gd name="connsiteY1" fmla="*/ 812397 h 1624794"/>
              <a:gd name="connsiteX2" fmla="*/ 820930 w 1641860"/>
              <a:gd name="connsiteY2" fmla="*/ 1624794 h 1624794"/>
              <a:gd name="connsiteX3" fmla="*/ 0 w 1641860"/>
              <a:gd name="connsiteY3" fmla="*/ 812397 h 1624794"/>
              <a:gd name="connsiteX4" fmla="*/ 820930 w 1641860"/>
              <a:gd name="connsiteY4" fmla="*/ 0 h 1624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860" h="1624794">
                <a:moveTo>
                  <a:pt x="820930" y="0"/>
                </a:moveTo>
                <a:cubicBezTo>
                  <a:pt x="1274317" y="0"/>
                  <a:pt x="1641860" y="363723"/>
                  <a:pt x="1641860" y="812397"/>
                </a:cubicBezTo>
                <a:cubicBezTo>
                  <a:pt x="1641860" y="1261071"/>
                  <a:pt x="1274317" y="1624794"/>
                  <a:pt x="820930" y="1624794"/>
                </a:cubicBezTo>
                <a:cubicBezTo>
                  <a:pt x="367543" y="1624794"/>
                  <a:pt x="0" y="1261071"/>
                  <a:pt x="0" y="812397"/>
                </a:cubicBezTo>
                <a:cubicBezTo>
                  <a:pt x="0" y="363723"/>
                  <a:pt x="367543" y="0"/>
                  <a:pt x="820930" y="0"/>
                </a:cubicBezTo>
                <a:close/>
              </a:path>
            </a:pathLst>
          </a:custGeom>
        </p:spPr>
        <p:txBody>
          <a:bodyPr wrap="square">
            <a:noAutofit/>
          </a:bodyPr>
          <a:lstStyle/>
          <a:p>
            <a:endParaRPr lang="zh-CN" altLang="en-US" dirty="0"/>
          </a:p>
        </p:txBody>
      </p:sp>
      <p:sp>
        <p:nvSpPr>
          <p:cNvPr id="15" name="图片占位符 14">
            <a:extLst>
              <a:ext uri="{FF2B5EF4-FFF2-40B4-BE49-F238E27FC236}">
                <a16:creationId xmlns:a16="http://schemas.microsoft.com/office/drawing/2014/main" id="{EA8FA15C-08E3-4A26-BA8D-1D9CF679952F}"/>
              </a:ext>
            </a:extLst>
          </p:cNvPr>
          <p:cNvSpPr>
            <a:spLocks noGrp="1"/>
          </p:cNvSpPr>
          <p:nvPr>
            <p:ph type="pic" sz="quarter" idx="13"/>
          </p:nvPr>
        </p:nvSpPr>
        <p:spPr>
          <a:xfrm>
            <a:off x="9066458" y="1955801"/>
            <a:ext cx="1641860" cy="1624794"/>
          </a:xfrm>
          <a:custGeom>
            <a:avLst/>
            <a:gdLst>
              <a:gd name="connsiteX0" fmla="*/ 820930 w 1641860"/>
              <a:gd name="connsiteY0" fmla="*/ 0 h 1624794"/>
              <a:gd name="connsiteX1" fmla="*/ 1641860 w 1641860"/>
              <a:gd name="connsiteY1" fmla="*/ 812397 h 1624794"/>
              <a:gd name="connsiteX2" fmla="*/ 820930 w 1641860"/>
              <a:gd name="connsiteY2" fmla="*/ 1624794 h 1624794"/>
              <a:gd name="connsiteX3" fmla="*/ 0 w 1641860"/>
              <a:gd name="connsiteY3" fmla="*/ 812397 h 1624794"/>
              <a:gd name="connsiteX4" fmla="*/ 820930 w 1641860"/>
              <a:gd name="connsiteY4" fmla="*/ 0 h 1624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860" h="1624794">
                <a:moveTo>
                  <a:pt x="820930" y="0"/>
                </a:moveTo>
                <a:cubicBezTo>
                  <a:pt x="1274317" y="0"/>
                  <a:pt x="1641860" y="363723"/>
                  <a:pt x="1641860" y="812397"/>
                </a:cubicBezTo>
                <a:cubicBezTo>
                  <a:pt x="1641860" y="1261071"/>
                  <a:pt x="1274317" y="1624794"/>
                  <a:pt x="820930" y="1624794"/>
                </a:cubicBezTo>
                <a:cubicBezTo>
                  <a:pt x="367543" y="1624794"/>
                  <a:pt x="0" y="1261071"/>
                  <a:pt x="0" y="812397"/>
                </a:cubicBezTo>
                <a:cubicBezTo>
                  <a:pt x="0" y="363723"/>
                  <a:pt x="367543" y="0"/>
                  <a:pt x="82093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70176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2C14818E-3A05-4DD9-9C20-117EFB75A713}"/>
              </a:ext>
            </a:extLst>
          </p:cNvPr>
          <p:cNvSpPr>
            <a:spLocks noGrp="1"/>
          </p:cNvSpPr>
          <p:nvPr>
            <p:ph type="pic" sz="quarter" idx="10"/>
          </p:nvPr>
        </p:nvSpPr>
        <p:spPr>
          <a:xfrm>
            <a:off x="4100870" y="1641487"/>
            <a:ext cx="3708001" cy="2347284"/>
          </a:xfrm>
          <a:custGeom>
            <a:avLst/>
            <a:gdLst>
              <a:gd name="connsiteX0" fmla="*/ 0 w 3708001"/>
              <a:gd name="connsiteY0" fmla="*/ 0 h 2347284"/>
              <a:gd name="connsiteX1" fmla="*/ 3708001 w 3708001"/>
              <a:gd name="connsiteY1" fmla="*/ 0 h 2347284"/>
              <a:gd name="connsiteX2" fmla="*/ 3708001 w 3708001"/>
              <a:gd name="connsiteY2" fmla="*/ 2347284 h 2347284"/>
              <a:gd name="connsiteX3" fmla="*/ 0 w 3708001"/>
              <a:gd name="connsiteY3" fmla="*/ 2347284 h 2347284"/>
            </a:gdLst>
            <a:ahLst/>
            <a:cxnLst>
              <a:cxn ang="0">
                <a:pos x="connsiteX0" y="connsiteY0"/>
              </a:cxn>
              <a:cxn ang="0">
                <a:pos x="connsiteX1" y="connsiteY1"/>
              </a:cxn>
              <a:cxn ang="0">
                <a:pos x="connsiteX2" y="connsiteY2"/>
              </a:cxn>
              <a:cxn ang="0">
                <a:pos x="connsiteX3" y="connsiteY3"/>
              </a:cxn>
            </a:cxnLst>
            <a:rect l="l" t="t" r="r" b="b"/>
            <a:pathLst>
              <a:path w="3708001" h="2347284">
                <a:moveTo>
                  <a:pt x="0" y="0"/>
                </a:moveTo>
                <a:lnTo>
                  <a:pt x="3708001" y="0"/>
                </a:lnTo>
                <a:lnTo>
                  <a:pt x="3708001" y="2347284"/>
                </a:lnTo>
                <a:lnTo>
                  <a:pt x="0" y="2347284"/>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17D4E2FB-8BAE-4F3E-98FB-2E8C2FFD4AB9}"/>
              </a:ext>
            </a:extLst>
          </p:cNvPr>
          <p:cNvSpPr>
            <a:spLocks noGrp="1"/>
          </p:cNvSpPr>
          <p:nvPr>
            <p:ph type="pic" sz="quarter" idx="11"/>
          </p:nvPr>
        </p:nvSpPr>
        <p:spPr>
          <a:xfrm>
            <a:off x="7979202" y="1641488"/>
            <a:ext cx="3323559" cy="2051173"/>
          </a:xfrm>
          <a:custGeom>
            <a:avLst/>
            <a:gdLst>
              <a:gd name="connsiteX0" fmla="*/ 0 w 3323559"/>
              <a:gd name="connsiteY0" fmla="*/ 0 h 2051173"/>
              <a:gd name="connsiteX1" fmla="*/ 3323559 w 3323559"/>
              <a:gd name="connsiteY1" fmla="*/ 0 h 2051173"/>
              <a:gd name="connsiteX2" fmla="*/ 3323559 w 3323559"/>
              <a:gd name="connsiteY2" fmla="*/ 2051173 h 2051173"/>
              <a:gd name="connsiteX3" fmla="*/ 0 w 3323559"/>
              <a:gd name="connsiteY3" fmla="*/ 2051173 h 2051173"/>
            </a:gdLst>
            <a:ahLst/>
            <a:cxnLst>
              <a:cxn ang="0">
                <a:pos x="connsiteX0" y="connsiteY0"/>
              </a:cxn>
              <a:cxn ang="0">
                <a:pos x="connsiteX1" y="connsiteY1"/>
              </a:cxn>
              <a:cxn ang="0">
                <a:pos x="connsiteX2" y="connsiteY2"/>
              </a:cxn>
              <a:cxn ang="0">
                <a:pos x="connsiteX3" y="connsiteY3"/>
              </a:cxn>
            </a:cxnLst>
            <a:rect l="l" t="t" r="r" b="b"/>
            <a:pathLst>
              <a:path w="3323559" h="2051173">
                <a:moveTo>
                  <a:pt x="0" y="0"/>
                </a:moveTo>
                <a:lnTo>
                  <a:pt x="3323559" y="0"/>
                </a:lnTo>
                <a:lnTo>
                  <a:pt x="3323559" y="2051173"/>
                </a:lnTo>
                <a:lnTo>
                  <a:pt x="0" y="2051173"/>
                </a:lnTo>
                <a:close/>
              </a:path>
            </a:pathLst>
          </a:custGeom>
        </p:spPr>
        <p:txBody>
          <a:bodyPr wrap="square">
            <a:noAutofit/>
          </a:bodyPr>
          <a:lstStyle/>
          <a:p>
            <a:endParaRPr lang="zh-CN" altLang="en-US"/>
          </a:p>
        </p:txBody>
      </p:sp>
      <p:sp>
        <p:nvSpPr>
          <p:cNvPr id="12" name="图片占位符 11">
            <a:extLst>
              <a:ext uri="{FF2B5EF4-FFF2-40B4-BE49-F238E27FC236}">
                <a16:creationId xmlns:a16="http://schemas.microsoft.com/office/drawing/2014/main" id="{7B7870F6-7E23-4F76-AEB6-7E26068AFEE9}"/>
              </a:ext>
            </a:extLst>
          </p:cNvPr>
          <p:cNvSpPr>
            <a:spLocks noGrp="1"/>
          </p:cNvSpPr>
          <p:nvPr>
            <p:ph type="pic" sz="quarter" idx="12"/>
          </p:nvPr>
        </p:nvSpPr>
        <p:spPr>
          <a:xfrm>
            <a:off x="874714" y="4172231"/>
            <a:ext cx="6934157" cy="1765008"/>
          </a:xfrm>
          <a:custGeom>
            <a:avLst/>
            <a:gdLst>
              <a:gd name="connsiteX0" fmla="*/ 0 w 6934157"/>
              <a:gd name="connsiteY0" fmla="*/ 0 h 1765008"/>
              <a:gd name="connsiteX1" fmla="*/ 6934157 w 6934157"/>
              <a:gd name="connsiteY1" fmla="*/ 0 h 1765008"/>
              <a:gd name="connsiteX2" fmla="*/ 6934157 w 6934157"/>
              <a:gd name="connsiteY2" fmla="*/ 1765008 h 1765008"/>
              <a:gd name="connsiteX3" fmla="*/ 0 w 6934157"/>
              <a:gd name="connsiteY3" fmla="*/ 1765008 h 1765008"/>
            </a:gdLst>
            <a:ahLst/>
            <a:cxnLst>
              <a:cxn ang="0">
                <a:pos x="connsiteX0" y="connsiteY0"/>
              </a:cxn>
              <a:cxn ang="0">
                <a:pos x="connsiteX1" y="connsiteY1"/>
              </a:cxn>
              <a:cxn ang="0">
                <a:pos x="connsiteX2" y="connsiteY2"/>
              </a:cxn>
              <a:cxn ang="0">
                <a:pos x="connsiteX3" y="connsiteY3"/>
              </a:cxn>
            </a:cxnLst>
            <a:rect l="l" t="t" r="r" b="b"/>
            <a:pathLst>
              <a:path w="6934157" h="1765008">
                <a:moveTo>
                  <a:pt x="0" y="0"/>
                </a:moveTo>
                <a:lnTo>
                  <a:pt x="6934157" y="0"/>
                </a:lnTo>
                <a:lnTo>
                  <a:pt x="6934157" y="1765008"/>
                </a:lnTo>
                <a:lnTo>
                  <a:pt x="0" y="176500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2690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1" y="-79123"/>
            <a:ext cx="12192001" cy="6858000"/>
          </a:xfrm>
          <a:prstGeom prst="rect">
            <a:avLst/>
          </a:prstGeom>
          <a:blipFill dpi="0" rotWithShape="1">
            <a:blip r:embed="rId14" cstate="hqprint">
              <a:alphaModFix amt="71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a:extLst>
              <a:ext uri="{FF2B5EF4-FFF2-40B4-BE49-F238E27FC236}">
                <a16:creationId xmlns:a16="http://schemas.microsoft.com/office/drawing/2014/main" id="{A832896A-8739-4601-84B6-1F10BA781B2F}"/>
              </a:ext>
            </a:extLst>
          </p:cNvPr>
          <p:cNvSpPr/>
          <p:nvPr userDrawn="1"/>
        </p:nvSpPr>
        <p:spPr>
          <a:xfrm>
            <a:off x="1350131" y="622304"/>
            <a:ext cx="334960" cy="334960"/>
          </a:xfrm>
          <a:prstGeom prst="diamond">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C51987B-F4CB-49EA-B37A-23307F9CD06F}"/>
              </a:ext>
            </a:extLst>
          </p:cNvPr>
          <p:cNvSpPr/>
          <p:nvPr userDrawn="1"/>
        </p:nvSpPr>
        <p:spPr>
          <a:xfrm>
            <a:off x="1" y="0"/>
            <a:ext cx="12192000" cy="791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2E7AB0C2-FD94-4207-84A2-F6ED87F8F59A}"/>
              </a:ext>
            </a:extLst>
          </p:cNvPr>
          <p:cNvSpPr/>
          <p:nvPr userDrawn="1"/>
        </p:nvSpPr>
        <p:spPr>
          <a:xfrm>
            <a:off x="175098" y="423"/>
            <a:ext cx="2013234" cy="1079077"/>
          </a:xfrm>
          <a:custGeom>
            <a:avLst/>
            <a:gdLst>
              <a:gd name="connsiteX0" fmla="*/ 76200 w 1676402"/>
              <a:gd name="connsiteY0" fmla="*/ 0 h 914401"/>
              <a:gd name="connsiteX1" fmla="*/ 1600202 w 1676402"/>
              <a:gd name="connsiteY1" fmla="*/ 0 h 914401"/>
              <a:gd name="connsiteX2" fmla="*/ 1676402 w 1676402"/>
              <a:gd name="connsiteY2" fmla="*/ 76200 h 914401"/>
              <a:gd name="connsiteX3" fmla="*/ 838201 w 1676402"/>
              <a:gd name="connsiteY3" fmla="*/ 914401 h 914401"/>
              <a:gd name="connsiteX4" fmla="*/ 0 w 1676402"/>
              <a:gd name="connsiteY4" fmla="*/ 76200 h 914401"/>
              <a:gd name="connsiteX0" fmla="*/ 68269 w 1676402"/>
              <a:gd name="connsiteY0" fmla="*/ 15863 h 914401"/>
              <a:gd name="connsiteX1" fmla="*/ 1600202 w 1676402"/>
              <a:gd name="connsiteY1" fmla="*/ 0 h 914401"/>
              <a:gd name="connsiteX2" fmla="*/ 1676402 w 1676402"/>
              <a:gd name="connsiteY2" fmla="*/ 76200 h 914401"/>
              <a:gd name="connsiteX3" fmla="*/ 838201 w 1676402"/>
              <a:gd name="connsiteY3" fmla="*/ 914401 h 914401"/>
              <a:gd name="connsiteX4" fmla="*/ 0 w 1676402"/>
              <a:gd name="connsiteY4" fmla="*/ 76200 h 914401"/>
              <a:gd name="connsiteX5" fmla="*/ 68269 w 1676402"/>
              <a:gd name="connsiteY5" fmla="*/ 15863 h 914401"/>
              <a:gd name="connsiteX0" fmla="*/ 68269 w 1676402"/>
              <a:gd name="connsiteY0" fmla="*/ 0 h 898538"/>
              <a:gd name="connsiteX1" fmla="*/ 1618049 w 1676402"/>
              <a:gd name="connsiteY1" fmla="*/ 7932 h 898538"/>
              <a:gd name="connsiteX2" fmla="*/ 1676402 w 1676402"/>
              <a:gd name="connsiteY2" fmla="*/ 60337 h 898538"/>
              <a:gd name="connsiteX3" fmla="*/ 838201 w 1676402"/>
              <a:gd name="connsiteY3" fmla="*/ 898538 h 898538"/>
              <a:gd name="connsiteX4" fmla="*/ 0 w 1676402"/>
              <a:gd name="connsiteY4" fmla="*/ 60337 h 898538"/>
              <a:gd name="connsiteX5" fmla="*/ 68269 w 1676402"/>
              <a:gd name="connsiteY5" fmla="*/ 0 h 89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2" h="898538">
                <a:moveTo>
                  <a:pt x="68269" y="0"/>
                </a:moveTo>
                <a:lnTo>
                  <a:pt x="1618049" y="7932"/>
                </a:lnTo>
                <a:lnTo>
                  <a:pt x="1676402" y="60337"/>
                </a:lnTo>
                <a:lnTo>
                  <a:pt x="838201" y="898538"/>
                </a:lnTo>
                <a:lnTo>
                  <a:pt x="0" y="60337"/>
                </a:lnTo>
                <a:cubicBezTo>
                  <a:pt x="25400" y="34937"/>
                  <a:pt x="42869" y="25400"/>
                  <a:pt x="682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a:extLst>
              <a:ext uri="{FF2B5EF4-FFF2-40B4-BE49-F238E27FC236}">
                <a16:creationId xmlns:a16="http://schemas.microsoft.com/office/drawing/2014/main" id="{420DFCEC-C31F-4B19-8188-4A0B6DAC7476}"/>
              </a:ext>
            </a:extLst>
          </p:cNvPr>
          <p:cNvSpPr/>
          <p:nvPr userDrawn="1"/>
        </p:nvSpPr>
        <p:spPr>
          <a:xfrm>
            <a:off x="511930" y="222628"/>
            <a:ext cx="621545" cy="621545"/>
          </a:xfrm>
          <a:prstGeom prst="diamond">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5DDEFA6-3FC5-43C1-9B84-FAEA11BACE99}"/>
              </a:ext>
            </a:extLst>
          </p:cNvPr>
          <p:cNvSpPr/>
          <p:nvPr userDrawn="1"/>
        </p:nvSpPr>
        <p:spPr>
          <a:xfrm>
            <a:off x="1" y="6778877"/>
            <a:ext cx="12192000" cy="791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883618" y="168239"/>
            <a:ext cx="630345" cy="621545"/>
          </a:xfrm>
          <a:prstGeom prst="rect">
            <a:avLst/>
          </a:prstGeom>
        </p:spPr>
      </p:pic>
      <p:sp>
        <p:nvSpPr>
          <p:cNvPr id="5" name="灯片编号占位符 4"/>
          <p:cNvSpPr>
            <a:spLocks noGrp="1"/>
          </p:cNvSpPr>
          <p:nvPr>
            <p:ph type="sldNum" sz="quarter" idx="4"/>
          </p:nvPr>
        </p:nvSpPr>
        <p:spPr>
          <a:xfrm>
            <a:off x="8851900" y="6178550"/>
            <a:ext cx="27432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C5E5DF9E-B8B4-41B6-979F-54FEDD842CBF}" type="slidenum">
              <a:rPr lang="zh-CN" altLang="en-US" smtClean="0"/>
              <a:pPr/>
              <a:t>‹#›</a:t>
            </a:fld>
            <a:endParaRPr lang="zh-CN" altLang="en-US" dirty="0"/>
          </a:p>
        </p:txBody>
      </p:sp>
    </p:spTree>
    <p:extLst>
      <p:ext uri="{BB962C8B-B14F-4D97-AF65-F5344CB8AC3E}">
        <p14:creationId xmlns:p14="http://schemas.microsoft.com/office/powerpoint/2010/main" val="449744574"/>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5"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a:stretch>
            <a:fillRect/>
          </a:stretch>
        </p:blipFill>
        <p:spPr/>
      </p:pic>
      <p:sp>
        <p:nvSpPr>
          <p:cNvPr id="37" name="任意多边形: 形状 413">
            <a:extLst>
              <a:ext uri="{FF2B5EF4-FFF2-40B4-BE49-F238E27FC236}">
                <a16:creationId xmlns:a16="http://schemas.microsoft.com/office/drawing/2014/main" id="{F1BD2BFA-44D8-492D-A44C-5370A9FC5D42}"/>
              </a:ext>
            </a:extLst>
          </p:cNvPr>
          <p:cNvSpPr/>
          <p:nvPr/>
        </p:nvSpPr>
        <p:spPr>
          <a:xfrm>
            <a:off x="8195579" y="-7831"/>
            <a:ext cx="4009778" cy="2486731"/>
          </a:xfrm>
          <a:custGeom>
            <a:avLst/>
            <a:gdLst>
              <a:gd name="connsiteX0" fmla="*/ 12046 w 4009778"/>
              <a:gd name="connsiteY0" fmla="*/ 0 h 2486731"/>
              <a:gd name="connsiteX1" fmla="*/ 4009778 w 4009778"/>
              <a:gd name="connsiteY1" fmla="*/ 0 h 2486731"/>
              <a:gd name="connsiteX2" fmla="*/ 4009778 w 4009778"/>
              <a:gd name="connsiteY2" fmla="*/ 951638 h 2486731"/>
              <a:gd name="connsiteX3" fmla="*/ 2474685 w 4009778"/>
              <a:gd name="connsiteY3" fmla="*/ 2486731 h 2486731"/>
              <a:gd name="connsiteX4" fmla="*/ 0 w 4009778"/>
              <a:gd name="connsiteY4" fmla="*/ 12046 h 2486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9778" h="2486731">
                <a:moveTo>
                  <a:pt x="12046" y="0"/>
                </a:moveTo>
                <a:lnTo>
                  <a:pt x="4009778" y="0"/>
                </a:lnTo>
                <a:lnTo>
                  <a:pt x="4009778" y="951638"/>
                </a:lnTo>
                <a:lnTo>
                  <a:pt x="2474685" y="2486731"/>
                </a:lnTo>
                <a:lnTo>
                  <a:pt x="0" y="1204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id="{E00902C1-BAD7-423C-AC43-315C806E8DB0}"/>
              </a:ext>
            </a:extLst>
          </p:cNvPr>
          <p:cNvGrpSpPr/>
          <p:nvPr/>
        </p:nvGrpSpPr>
        <p:grpSpPr>
          <a:xfrm>
            <a:off x="781505" y="-7831"/>
            <a:ext cx="11423851" cy="6861255"/>
            <a:chOff x="781505" y="-7831"/>
            <a:chExt cx="11423851" cy="6861255"/>
          </a:xfrm>
        </p:grpSpPr>
        <p:pic>
          <p:nvPicPr>
            <p:cNvPr id="39" name="图片 38">
              <a:extLst>
                <a:ext uri="{FF2B5EF4-FFF2-40B4-BE49-F238E27FC236}">
                  <a16:creationId xmlns:a16="http://schemas.microsoft.com/office/drawing/2014/main" id="{D7DA2D33-EAEF-4CCF-A051-9903E13AA0E2}"/>
                </a:ext>
              </a:extLst>
            </p:cNvPr>
            <p:cNvPicPr>
              <a:picLocks noChangeAspect="1"/>
            </p:cNvPicPr>
            <p:nvPr/>
          </p:nvPicPr>
          <p:blipFill>
            <a:blip r:embed="rId4"/>
            <a:srcRect t="27686" r="5622"/>
            <a:stretch>
              <a:fillRect/>
            </a:stretch>
          </p:blipFill>
          <p:spPr>
            <a:xfrm>
              <a:off x="781505" y="-7831"/>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pic>
          <p:nvPicPr>
            <p:cNvPr id="40" name="图片 39">
              <a:extLst>
                <a:ext uri="{FF2B5EF4-FFF2-40B4-BE49-F238E27FC236}">
                  <a16:creationId xmlns:a16="http://schemas.microsoft.com/office/drawing/2014/main" id="{461738C6-0E73-413D-ACCA-64FF0EF06360}"/>
                </a:ext>
              </a:extLst>
            </p:cNvPr>
            <p:cNvPicPr>
              <a:picLocks noChangeAspect="1"/>
            </p:cNvPicPr>
            <p:nvPr/>
          </p:nvPicPr>
          <p:blipFill>
            <a:blip r:embed="rId4"/>
            <a:srcRect l="43582"/>
            <a:stretch>
              <a:fillRect/>
            </a:stretch>
          </p:blipFill>
          <p:spPr>
            <a:xfrm flipH="1">
              <a:off x="5725882" y="-4577"/>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grpSp>
      <p:sp>
        <p:nvSpPr>
          <p:cNvPr id="41" name="菱形 40">
            <a:extLst>
              <a:ext uri="{FF2B5EF4-FFF2-40B4-BE49-F238E27FC236}">
                <a16:creationId xmlns:a16="http://schemas.microsoft.com/office/drawing/2014/main" id="{8E3E72ED-C77C-4465-BEC7-5CF4C5BA2B6F}"/>
              </a:ext>
            </a:extLst>
          </p:cNvPr>
          <p:cNvSpPr/>
          <p:nvPr/>
        </p:nvSpPr>
        <p:spPr>
          <a:xfrm>
            <a:off x="5737928" y="9937"/>
            <a:ext cx="4937327" cy="4937327"/>
          </a:xfrm>
          <a:prstGeom prst="diamond">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4">
            <a:extLst>
              <a:ext uri="{FF2B5EF4-FFF2-40B4-BE49-F238E27FC236}">
                <a16:creationId xmlns:a16="http://schemas.microsoft.com/office/drawing/2014/main" id="{B6A71BCC-0956-44AA-88FC-87EBB0C0B720}"/>
              </a:ext>
            </a:extLst>
          </p:cNvPr>
          <p:cNvSpPr/>
          <p:nvPr/>
        </p:nvSpPr>
        <p:spPr>
          <a:xfrm>
            <a:off x="8210508" y="2482307"/>
            <a:ext cx="3994847" cy="4375693"/>
          </a:xfrm>
          <a:custGeom>
            <a:avLst/>
            <a:gdLst>
              <a:gd name="connsiteX0" fmla="*/ 2474686 w 4014726"/>
              <a:gd name="connsiteY0" fmla="*/ 0 h 4397467"/>
              <a:gd name="connsiteX1" fmla="*/ 4014726 w 4014726"/>
              <a:gd name="connsiteY1" fmla="*/ 1540041 h 4397467"/>
              <a:gd name="connsiteX2" fmla="*/ 4014726 w 4014726"/>
              <a:gd name="connsiteY2" fmla="*/ 3409331 h 4397467"/>
              <a:gd name="connsiteX3" fmla="*/ 3026590 w 4014726"/>
              <a:gd name="connsiteY3" fmla="*/ 4397467 h 4397467"/>
              <a:gd name="connsiteX4" fmla="*/ 1922782 w 4014726"/>
              <a:gd name="connsiteY4" fmla="*/ 4397467 h 4397467"/>
              <a:gd name="connsiteX5" fmla="*/ 0 w 4014726"/>
              <a:gd name="connsiteY5" fmla="*/ 2474686 h 43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4726" h="4397467">
                <a:moveTo>
                  <a:pt x="2474686" y="0"/>
                </a:moveTo>
                <a:lnTo>
                  <a:pt x="4014726" y="1540041"/>
                </a:lnTo>
                <a:lnTo>
                  <a:pt x="4014726" y="3409331"/>
                </a:lnTo>
                <a:lnTo>
                  <a:pt x="3026590" y="4397467"/>
                </a:lnTo>
                <a:lnTo>
                  <a:pt x="1922782" y="4397467"/>
                </a:lnTo>
                <a:lnTo>
                  <a:pt x="0" y="2474686"/>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10">
            <a:extLst>
              <a:ext uri="{FF2B5EF4-FFF2-40B4-BE49-F238E27FC236}">
                <a16:creationId xmlns:a16="http://schemas.microsoft.com/office/drawing/2014/main" id="{98BE3547-0A56-4D12-A064-F0E551989EC5}"/>
              </a:ext>
            </a:extLst>
          </p:cNvPr>
          <p:cNvSpPr/>
          <p:nvPr/>
        </p:nvSpPr>
        <p:spPr>
          <a:xfrm>
            <a:off x="10665271" y="930386"/>
            <a:ext cx="1540086" cy="308017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12">
            <a:extLst>
              <a:ext uri="{FF2B5EF4-FFF2-40B4-BE49-F238E27FC236}">
                <a16:creationId xmlns:a16="http://schemas.microsoft.com/office/drawing/2014/main" id="{4A60D0BA-13E0-43FA-81C0-8A06E8BFC034}"/>
              </a:ext>
            </a:extLst>
          </p:cNvPr>
          <p:cNvSpPr/>
          <p:nvPr/>
        </p:nvSpPr>
        <p:spPr>
          <a:xfrm>
            <a:off x="3261138" y="-7831"/>
            <a:ext cx="4949371" cy="2492455"/>
          </a:xfrm>
          <a:custGeom>
            <a:avLst/>
            <a:gdLst>
              <a:gd name="connsiteX0" fmla="*/ 17770 w 4949371"/>
              <a:gd name="connsiteY0" fmla="*/ 0 h 2492455"/>
              <a:gd name="connsiteX1" fmla="*/ 4931601 w 4949371"/>
              <a:gd name="connsiteY1" fmla="*/ 0 h 2492455"/>
              <a:gd name="connsiteX2" fmla="*/ 4949371 w 4949371"/>
              <a:gd name="connsiteY2" fmla="*/ 17770 h 2492455"/>
              <a:gd name="connsiteX3" fmla="*/ 2474686 w 4949371"/>
              <a:gd name="connsiteY3" fmla="*/ 2492455 h 2492455"/>
              <a:gd name="connsiteX4" fmla="*/ 0 w 4949371"/>
              <a:gd name="connsiteY4" fmla="*/ 17770 h 249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9371" h="2492455">
                <a:moveTo>
                  <a:pt x="17770" y="0"/>
                </a:moveTo>
                <a:lnTo>
                  <a:pt x="4931601" y="0"/>
                </a:lnTo>
                <a:lnTo>
                  <a:pt x="4949371" y="17770"/>
                </a:lnTo>
                <a:lnTo>
                  <a:pt x="2474686" y="2492455"/>
                </a:lnTo>
                <a:lnTo>
                  <a:pt x="0" y="1777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任意多边形: 形状 416">
            <a:extLst>
              <a:ext uri="{FF2B5EF4-FFF2-40B4-BE49-F238E27FC236}">
                <a16:creationId xmlns:a16="http://schemas.microsoft.com/office/drawing/2014/main" id="{C53D5117-FCEA-4B51-BE3F-302F6F06D6F9}"/>
              </a:ext>
            </a:extLst>
          </p:cNvPr>
          <p:cNvSpPr/>
          <p:nvPr/>
        </p:nvSpPr>
        <p:spPr>
          <a:xfrm>
            <a:off x="1" y="5068208"/>
            <a:ext cx="1789793" cy="1789793"/>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1" name="直接连接符 420">
            <a:extLst>
              <a:ext uri="{FF2B5EF4-FFF2-40B4-BE49-F238E27FC236}">
                <a16:creationId xmlns:a16="http://schemas.microsoft.com/office/drawing/2014/main" id="{C9F3FC43-BEAA-49A7-8F66-484CFC4E8B7C}"/>
              </a:ext>
            </a:extLst>
          </p:cNvPr>
          <p:cNvCxnSpPr>
            <a:cxnSpLocks/>
          </p:cNvCxnSpPr>
          <p:nvPr/>
        </p:nvCxnSpPr>
        <p:spPr>
          <a:xfrm flipH="1">
            <a:off x="687816" y="1933411"/>
            <a:ext cx="237119"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42" name="文本框 441">
            <a:extLst>
              <a:ext uri="{FF2B5EF4-FFF2-40B4-BE49-F238E27FC236}">
                <a16:creationId xmlns:a16="http://schemas.microsoft.com/office/drawing/2014/main" id="{1EC31F8E-7C07-40FF-8907-584BF9D7F9A4}"/>
              </a:ext>
            </a:extLst>
          </p:cNvPr>
          <p:cNvSpPr txBox="1"/>
          <p:nvPr/>
        </p:nvSpPr>
        <p:spPr>
          <a:xfrm>
            <a:off x="563480" y="3224031"/>
            <a:ext cx="6490303" cy="1569660"/>
          </a:xfrm>
          <a:prstGeom prst="rect">
            <a:avLst/>
          </a:prstGeom>
          <a:noFill/>
        </p:spPr>
        <p:txBody>
          <a:bodyPr wrap="none" rtlCol="0">
            <a:spAutoFit/>
            <a:scene3d>
              <a:camera prst="orthographicFront"/>
              <a:lightRig rig="threePt" dir="t"/>
            </a:scene3d>
            <a:sp3d contourW="12700"/>
          </a:bodyPr>
          <a:lstStyle/>
          <a:p>
            <a:r>
              <a:rPr lang="en-US" altLang="zh-CN" sz="4800" b="1" dirty="0">
                <a:solidFill>
                  <a:srgbClr val="C00000"/>
                </a:solidFill>
                <a:effectLst>
                  <a:reflection blurRad="6350" stA="31000" endPos="50000" dist="76200" dir="5400000" sy="-100000" algn="bl" rotWithShape="0"/>
                </a:effectLst>
                <a:latin typeface="+mn-ea"/>
              </a:rPr>
              <a:t>Predicting the GDP </a:t>
            </a:r>
          </a:p>
          <a:p>
            <a:r>
              <a:rPr lang="en-US" altLang="zh-CN" sz="4800" b="1" dirty="0">
                <a:solidFill>
                  <a:srgbClr val="C00000"/>
                </a:solidFill>
                <a:effectLst>
                  <a:reflection blurRad="6350" stA="31000" endPos="50000" dist="76200" dir="5400000" sy="-100000" algn="bl" rotWithShape="0"/>
                </a:effectLst>
                <a:latin typeface="+mn-ea"/>
              </a:rPr>
              <a:t>		of China Cities</a:t>
            </a:r>
            <a:endParaRPr lang="zh-CN" altLang="en-US" sz="4800" b="1" dirty="0">
              <a:solidFill>
                <a:srgbClr val="C00000"/>
              </a:solidFill>
              <a:effectLst>
                <a:reflection blurRad="6350" stA="31000" endPos="50000" dist="76200" dir="5400000" sy="-100000" algn="bl" rotWithShape="0"/>
              </a:effectLst>
              <a:latin typeface="+mn-ea"/>
            </a:endParaRPr>
          </a:p>
        </p:txBody>
      </p:sp>
      <p:sp>
        <p:nvSpPr>
          <p:cNvPr id="459" name="文本框 458">
            <a:extLst>
              <a:ext uri="{FF2B5EF4-FFF2-40B4-BE49-F238E27FC236}">
                <a16:creationId xmlns:a16="http://schemas.microsoft.com/office/drawing/2014/main" id="{1A2AB276-7C49-4E7E-B7E3-0E8E4ABBE6E3}"/>
              </a:ext>
            </a:extLst>
          </p:cNvPr>
          <p:cNvSpPr txBox="1"/>
          <p:nvPr/>
        </p:nvSpPr>
        <p:spPr>
          <a:xfrm>
            <a:off x="591433" y="2109708"/>
            <a:ext cx="4994358" cy="86401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4800" b="1" dirty="0">
                <a:solidFill>
                  <a:srgbClr val="C00000"/>
                </a:solidFill>
                <a:ea typeface="+mj-ea"/>
              </a:rPr>
              <a:t>Oct,9,2020</a:t>
            </a:r>
          </a:p>
        </p:txBody>
      </p:sp>
    </p:spTree>
    <p:extLst>
      <p:ext uri="{BB962C8B-B14F-4D97-AF65-F5344CB8AC3E}">
        <p14:creationId xmlns:p14="http://schemas.microsoft.com/office/powerpoint/2010/main" val="99201553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wipe(up)">
                                      <p:cBhvr>
                                        <p:cTn id="7" dur="500"/>
                                        <p:tgtEl>
                                          <p:spTgt spid="421"/>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459"/>
                                        </p:tgtEl>
                                        <p:attrNameLst>
                                          <p:attrName>style.visibility</p:attrName>
                                        </p:attrNameLst>
                                      </p:cBhvr>
                                      <p:to>
                                        <p:strVal val="visible"/>
                                      </p:to>
                                    </p:set>
                                    <p:anim calcmode="lin" valueType="num">
                                      <p:cBhvr additive="base">
                                        <p:cTn id="11" dur="500"/>
                                        <p:tgtEl>
                                          <p:spTgt spid="459"/>
                                        </p:tgtEl>
                                        <p:attrNameLst>
                                          <p:attrName>ppt_y</p:attrName>
                                        </p:attrNameLst>
                                      </p:cBhvr>
                                      <p:tavLst>
                                        <p:tav tm="0">
                                          <p:val>
                                            <p:strVal val="#ppt_y-#ppt_h*1.125000"/>
                                          </p:val>
                                        </p:tav>
                                        <p:tav tm="100000">
                                          <p:val>
                                            <p:strVal val="#ppt_y"/>
                                          </p:val>
                                        </p:tav>
                                      </p:tavLst>
                                    </p:anim>
                                    <p:animEffect transition="in" filter="wipe(down)">
                                      <p:cBhvr>
                                        <p:cTn id="12" dur="500"/>
                                        <p:tgtEl>
                                          <p:spTgt spid="459"/>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442"/>
                                        </p:tgtEl>
                                        <p:attrNameLst>
                                          <p:attrName>style.visibility</p:attrName>
                                        </p:attrNameLst>
                                      </p:cBhvr>
                                      <p:to>
                                        <p:strVal val="visible"/>
                                      </p:to>
                                    </p:set>
                                    <p:animEffect transition="in" filter="fade">
                                      <p:cBhvr>
                                        <p:cTn id="16" dur="1000"/>
                                        <p:tgtEl>
                                          <p:spTgt spid="442"/>
                                        </p:tgtEl>
                                      </p:cBhvr>
                                    </p:animEffect>
                                    <p:anim calcmode="lin" valueType="num">
                                      <p:cBhvr>
                                        <p:cTn id="17" dur="1000" fill="hold"/>
                                        <p:tgtEl>
                                          <p:spTgt spid="442"/>
                                        </p:tgtEl>
                                        <p:attrNameLst>
                                          <p:attrName>ppt_x</p:attrName>
                                        </p:attrNameLst>
                                      </p:cBhvr>
                                      <p:tavLst>
                                        <p:tav tm="0">
                                          <p:val>
                                            <p:strVal val="#ppt_x"/>
                                          </p:val>
                                        </p:tav>
                                        <p:tav tm="100000">
                                          <p:val>
                                            <p:strVal val="#ppt_x"/>
                                          </p:val>
                                        </p:tav>
                                      </p:tavLst>
                                    </p:anim>
                                    <p:anim calcmode="lin" valueType="num">
                                      <p:cBhvr>
                                        <p:cTn id="18" dur="1000" fill="hold"/>
                                        <p:tgtEl>
                                          <p:spTgt spid="44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2" fill="hold" grpId="0" nodeType="afterEffect">
                                  <p:stCondLst>
                                    <p:cond delay="0"/>
                                  </p:stCondLst>
                                  <p:childTnLst>
                                    <p:set>
                                      <p:cBhvr>
                                        <p:cTn id="21" dur="1" fill="hold">
                                          <p:stCondLst>
                                            <p:cond delay="0"/>
                                          </p:stCondLst>
                                        </p:cTn>
                                        <p:tgtEl>
                                          <p:spTgt spid="417"/>
                                        </p:tgtEl>
                                        <p:attrNameLst>
                                          <p:attrName>style.visibility</p:attrName>
                                        </p:attrNameLst>
                                      </p:cBhvr>
                                      <p:to>
                                        <p:strVal val="visible"/>
                                      </p:to>
                                    </p:set>
                                    <p:anim calcmode="lin" valueType="num">
                                      <p:cBhvr additive="base">
                                        <p:cTn id="22" dur="500" fill="hold"/>
                                        <p:tgtEl>
                                          <p:spTgt spid="417"/>
                                        </p:tgtEl>
                                        <p:attrNameLst>
                                          <p:attrName>ppt_x</p:attrName>
                                        </p:attrNameLst>
                                      </p:cBhvr>
                                      <p:tavLst>
                                        <p:tav tm="0">
                                          <p:val>
                                            <p:strVal val="0-#ppt_w/2"/>
                                          </p:val>
                                        </p:tav>
                                        <p:tav tm="100000">
                                          <p:val>
                                            <p:strVal val="#ppt_x"/>
                                          </p:val>
                                        </p:tav>
                                      </p:tavLst>
                                    </p:anim>
                                    <p:anim calcmode="lin" valueType="num">
                                      <p:cBhvr additive="base">
                                        <p:cTn id="23" dur="500" fill="hold"/>
                                        <p:tgtEl>
                                          <p:spTgt spid="417"/>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3000"/>
                            </p:stCondLst>
                            <p:childTnLst>
                              <p:par>
                                <p:cTn id="41" presetID="22" presetClass="entr" presetSubtype="1"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up)">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2" grpId="0" animBg="1"/>
      <p:bldP spid="43" grpId="0" animBg="1"/>
      <p:bldP spid="44" grpId="0" animBg="1"/>
      <p:bldP spid="417" grpId="0" animBg="1"/>
      <p:bldP spid="442" grpId="0"/>
      <p:bldP spid="4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5DA08EBE-D407-46FB-AA96-350A4C306263}"/>
              </a:ext>
            </a:extLst>
          </p:cNvPr>
          <p:cNvSpPr txBox="1"/>
          <p:nvPr/>
        </p:nvSpPr>
        <p:spPr>
          <a:xfrm>
            <a:off x="1990028" y="266857"/>
            <a:ext cx="4506661" cy="54553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800" b="1" dirty="0">
                <a:solidFill>
                  <a:srgbClr val="8B0012"/>
                </a:solidFill>
                <a:ea typeface="+mj-ea"/>
              </a:rPr>
              <a:t>1.</a:t>
            </a:r>
            <a:r>
              <a:rPr lang="zh-CN" altLang="en-US" sz="2800" b="1" dirty="0">
                <a:solidFill>
                  <a:srgbClr val="8B0012"/>
                </a:solidFill>
                <a:ea typeface="+mj-ea"/>
              </a:rPr>
              <a:t> </a:t>
            </a:r>
            <a:r>
              <a:rPr lang="en-US" altLang="zh-CN" sz="2800" b="1" dirty="0">
                <a:solidFill>
                  <a:srgbClr val="8B0012"/>
                </a:solidFill>
                <a:ea typeface="+mj-ea"/>
              </a:rPr>
              <a:t>Introduction</a:t>
            </a:r>
          </a:p>
        </p:txBody>
      </p:sp>
      <p:sp>
        <p:nvSpPr>
          <p:cNvPr id="64" name="矩形 63">
            <a:extLst>
              <a:ext uri="{FF2B5EF4-FFF2-40B4-BE49-F238E27FC236}">
                <a16:creationId xmlns:a16="http://schemas.microsoft.com/office/drawing/2014/main" id="{2EBCBB7F-788A-4237-AFD4-BC2503291A6E}"/>
              </a:ext>
            </a:extLst>
          </p:cNvPr>
          <p:cNvSpPr/>
          <p:nvPr/>
        </p:nvSpPr>
        <p:spPr>
          <a:xfrm>
            <a:off x="1568140" y="2130239"/>
            <a:ext cx="8808311" cy="3139321"/>
          </a:xfrm>
          <a:prstGeom prst="rect">
            <a:avLst/>
          </a:prstGeom>
        </p:spPr>
        <p:txBody>
          <a:bodyPr wrap="square">
            <a:spAutoFit/>
            <a:scene3d>
              <a:camera prst="orthographicFront"/>
              <a:lightRig rig="threePt" dir="t"/>
            </a:scene3d>
            <a:sp3d contourW="12700"/>
          </a:bodyPr>
          <a:lstStyle/>
          <a:p>
            <a:r>
              <a:rPr lang="en-US" altLang="zh-CN" dirty="0"/>
              <a:t>Gross domestic product (GDP) is a monetary measure of the market value of all the final goods and services produced in a specific time period. GDP (nominal) per capita does not, however, reflect differences in the cost of living and the inflation rates of the countries; therefore, using a basis of GDP per capita at purchasing power parity (PPP) is arguably more useful when comparing living standards between nations, while nominal GDP is more useful comparing national economies on the international market. Gross Domestic Product (GDP) per capita shows a country's GDP divided by its total population. The table below lists countries in the world ranked by GDP at Purchasing Power Parity (PPP) per capita, along with the Nominal GDP per capita. PPP takes into account the relative cost of living, rather than using only exchange rates, therefore providing a more accurate picture of the real differences in income.</a:t>
            </a:r>
            <a:endParaRPr lang="zh-CN" altLang="zh-CN" dirty="0"/>
          </a:p>
        </p:txBody>
      </p:sp>
      <p:sp>
        <p:nvSpPr>
          <p:cNvPr id="39" name="椭圆 1">
            <a:extLst>
              <a:ext uri="{FF2B5EF4-FFF2-40B4-BE49-F238E27FC236}">
                <a16:creationId xmlns:a16="http://schemas.microsoft.com/office/drawing/2014/main" id="{215E258B-0402-45EE-B308-BD73DA7DBBAB}"/>
              </a:ext>
            </a:extLst>
          </p:cNvPr>
          <p:cNvSpPr/>
          <p:nvPr/>
        </p:nvSpPr>
        <p:spPr>
          <a:xfrm>
            <a:off x="1019923" y="2325378"/>
            <a:ext cx="384917" cy="43176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15">
            <a:extLst>
              <a:ext uri="{FF2B5EF4-FFF2-40B4-BE49-F238E27FC236}">
                <a16:creationId xmlns:a16="http://schemas.microsoft.com/office/drawing/2014/main" id="{70082B4A-B4E6-4CF4-8C02-FB9E6C09D170}"/>
              </a:ext>
            </a:extLst>
          </p:cNvPr>
          <p:cNvSpPr/>
          <p:nvPr/>
        </p:nvSpPr>
        <p:spPr>
          <a:xfrm>
            <a:off x="996501" y="3610713"/>
            <a:ext cx="431760" cy="320272"/>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20">
            <a:extLst>
              <a:ext uri="{FF2B5EF4-FFF2-40B4-BE49-F238E27FC236}">
                <a16:creationId xmlns:a16="http://schemas.microsoft.com/office/drawing/2014/main" id="{47AB5828-05B0-469E-88AA-B13365859C9E}"/>
              </a:ext>
            </a:extLst>
          </p:cNvPr>
          <p:cNvSpPr/>
          <p:nvPr/>
        </p:nvSpPr>
        <p:spPr>
          <a:xfrm>
            <a:off x="996501" y="4784560"/>
            <a:ext cx="431760" cy="43175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25">
            <a:extLst>
              <a:ext uri="{FF2B5EF4-FFF2-40B4-BE49-F238E27FC236}">
                <a16:creationId xmlns:a16="http://schemas.microsoft.com/office/drawing/2014/main" id="{0006FAA7-CFEE-4EF8-8FE6-76AE540A4CD0}"/>
              </a:ext>
            </a:extLst>
          </p:cNvPr>
          <p:cNvSpPr/>
          <p:nvPr/>
        </p:nvSpPr>
        <p:spPr>
          <a:xfrm>
            <a:off x="10757059" y="2325378"/>
            <a:ext cx="431760" cy="43176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30">
            <a:extLst>
              <a:ext uri="{FF2B5EF4-FFF2-40B4-BE49-F238E27FC236}">
                <a16:creationId xmlns:a16="http://schemas.microsoft.com/office/drawing/2014/main" id="{7B60FAC7-D7BF-4E46-8AB6-E80B7F5E483E}"/>
              </a:ext>
            </a:extLst>
          </p:cNvPr>
          <p:cNvSpPr/>
          <p:nvPr/>
        </p:nvSpPr>
        <p:spPr>
          <a:xfrm>
            <a:off x="10793718" y="3554969"/>
            <a:ext cx="358442" cy="431760"/>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35">
            <a:extLst>
              <a:ext uri="{FF2B5EF4-FFF2-40B4-BE49-F238E27FC236}">
                <a16:creationId xmlns:a16="http://schemas.microsoft.com/office/drawing/2014/main" id="{9528FED1-88A6-4BFB-89B6-6563C0706AB0}"/>
              </a:ext>
            </a:extLst>
          </p:cNvPr>
          <p:cNvSpPr/>
          <p:nvPr/>
        </p:nvSpPr>
        <p:spPr>
          <a:xfrm>
            <a:off x="10757059" y="4785573"/>
            <a:ext cx="431760" cy="4297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灯片编号占位符 2"/>
          <p:cNvSpPr>
            <a:spLocks noGrp="1"/>
          </p:cNvSpPr>
          <p:nvPr>
            <p:ph type="sldNum" sz="quarter" idx="10"/>
          </p:nvPr>
        </p:nvSpPr>
        <p:spPr/>
        <p:txBody>
          <a:bodyPr/>
          <a:lstStyle/>
          <a:p>
            <a:fld id="{C5E5DF9E-B8B4-41B6-979F-54FEDD842CBF}" type="slidenum">
              <a:rPr lang="zh-CN" altLang="en-US" smtClean="0"/>
              <a:pPr/>
              <a:t>2</a:t>
            </a:fld>
            <a:endParaRPr lang="zh-CN" altLang="en-US" dirty="0"/>
          </a:p>
        </p:txBody>
      </p:sp>
      <p:sp>
        <p:nvSpPr>
          <p:cNvPr id="34" name="文本框 33">
            <a:extLst>
              <a:ext uri="{FF2B5EF4-FFF2-40B4-BE49-F238E27FC236}">
                <a16:creationId xmlns:a16="http://schemas.microsoft.com/office/drawing/2014/main" id="{D4387C6C-2173-DD45-9650-078AEE894C6F}"/>
              </a:ext>
            </a:extLst>
          </p:cNvPr>
          <p:cNvSpPr txBox="1"/>
          <p:nvPr/>
        </p:nvSpPr>
        <p:spPr>
          <a:xfrm>
            <a:off x="1589339" y="1584705"/>
            <a:ext cx="4506661" cy="41389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000" b="1" dirty="0">
                <a:solidFill>
                  <a:srgbClr val="8B0012"/>
                </a:solidFill>
                <a:ea typeface="+mj-ea"/>
              </a:rPr>
              <a:t>Background</a:t>
            </a:r>
          </a:p>
        </p:txBody>
      </p:sp>
    </p:spTree>
    <p:extLst>
      <p:ext uri="{BB962C8B-B14F-4D97-AF65-F5344CB8AC3E}">
        <p14:creationId xmlns:p14="http://schemas.microsoft.com/office/powerpoint/2010/main" val="20198269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5DA08EBE-D407-46FB-AA96-350A4C306263}"/>
              </a:ext>
            </a:extLst>
          </p:cNvPr>
          <p:cNvSpPr txBox="1"/>
          <p:nvPr/>
        </p:nvSpPr>
        <p:spPr>
          <a:xfrm>
            <a:off x="1990028" y="266857"/>
            <a:ext cx="4506661" cy="54553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800" b="1" dirty="0">
                <a:solidFill>
                  <a:srgbClr val="8B0012"/>
                </a:solidFill>
                <a:ea typeface="+mj-ea"/>
              </a:rPr>
              <a:t>1.</a:t>
            </a:r>
            <a:r>
              <a:rPr lang="zh-CN" altLang="en-US" sz="2800" b="1" dirty="0">
                <a:solidFill>
                  <a:srgbClr val="8B0012"/>
                </a:solidFill>
                <a:ea typeface="+mj-ea"/>
              </a:rPr>
              <a:t> </a:t>
            </a:r>
            <a:r>
              <a:rPr lang="en-US" altLang="zh-CN" sz="2800" b="1" dirty="0">
                <a:solidFill>
                  <a:srgbClr val="8B0012"/>
                </a:solidFill>
                <a:ea typeface="+mj-ea"/>
              </a:rPr>
              <a:t>Introduction</a:t>
            </a:r>
          </a:p>
        </p:txBody>
      </p:sp>
      <p:sp>
        <p:nvSpPr>
          <p:cNvPr id="64" name="矩形 63">
            <a:extLst>
              <a:ext uri="{FF2B5EF4-FFF2-40B4-BE49-F238E27FC236}">
                <a16:creationId xmlns:a16="http://schemas.microsoft.com/office/drawing/2014/main" id="{2EBCBB7F-788A-4237-AFD4-BC2503291A6E}"/>
              </a:ext>
            </a:extLst>
          </p:cNvPr>
          <p:cNvSpPr/>
          <p:nvPr/>
        </p:nvSpPr>
        <p:spPr>
          <a:xfrm>
            <a:off x="1589339" y="2021744"/>
            <a:ext cx="8808311" cy="2308324"/>
          </a:xfrm>
          <a:prstGeom prst="rect">
            <a:avLst/>
          </a:prstGeom>
        </p:spPr>
        <p:txBody>
          <a:bodyPr wrap="square">
            <a:spAutoFit/>
            <a:scene3d>
              <a:camera prst="orthographicFront"/>
              <a:lightRig rig="threePt" dir="t"/>
            </a:scene3d>
            <a:sp3d contourW="12700"/>
          </a:bodyPr>
          <a:lstStyle/>
          <a:p>
            <a:r>
              <a:rPr lang="en-US" altLang="zh-CN" dirty="0"/>
              <a:t>The GDP of a region can be inflected in many aspects, including the urbanization rate and the average life span of the region. In a word, the higher the urbanization rate is, the higher the average life span is, more likely is that the GDP of the region is higher. So, as we have learn to explore the neighborhoods of a city, I wonder if the vary type of the venue in the neighborhood can be a reflection. To be explicitly, if the rate that cafe takes of the total venues is higher in a same cultural environment, the more likely the GDP tends to be higher, because the need for unnecessaries imply that people are more healthy. In my research, I'm going to verify my hypothesis.</a:t>
            </a:r>
            <a:endParaRPr lang="zh-CN" altLang="zh-CN" dirty="0"/>
          </a:p>
        </p:txBody>
      </p:sp>
      <p:sp>
        <p:nvSpPr>
          <p:cNvPr id="39" name="椭圆 1">
            <a:extLst>
              <a:ext uri="{FF2B5EF4-FFF2-40B4-BE49-F238E27FC236}">
                <a16:creationId xmlns:a16="http://schemas.microsoft.com/office/drawing/2014/main" id="{215E258B-0402-45EE-B308-BD73DA7DBBAB}"/>
              </a:ext>
            </a:extLst>
          </p:cNvPr>
          <p:cNvSpPr/>
          <p:nvPr/>
        </p:nvSpPr>
        <p:spPr>
          <a:xfrm>
            <a:off x="1019923" y="2325378"/>
            <a:ext cx="384917" cy="43176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15">
            <a:extLst>
              <a:ext uri="{FF2B5EF4-FFF2-40B4-BE49-F238E27FC236}">
                <a16:creationId xmlns:a16="http://schemas.microsoft.com/office/drawing/2014/main" id="{70082B4A-B4E6-4CF4-8C02-FB9E6C09D170}"/>
              </a:ext>
            </a:extLst>
          </p:cNvPr>
          <p:cNvSpPr/>
          <p:nvPr/>
        </p:nvSpPr>
        <p:spPr>
          <a:xfrm>
            <a:off x="996501" y="3610713"/>
            <a:ext cx="431760" cy="320272"/>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20">
            <a:extLst>
              <a:ext uri="{FF2B5EF4-FFF2-40B4-BE49-F238E27FC236}">
                <a16:creationId xmlns:a16="http://schemas.microsoft.com/office/drawing/2014/main" id="{47AB5828-05B0-469E-88AA-B13365859C9E}"/>
              </a:ext>
            </a:extLst>
          </p:cNvPr>
          <p:cNvSpPr/>
          <p:nvPr/>
        </p:nvSpPr>
        <p:spPr>
          <a:xfrm>
            <a:off x="996501" y="4784560"/>
            <a:ext cx="431760" cy="43175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25">
            <a:extLst>
              <a:ext uri="{FF2B5EF4-FFF2-40B4-BE49-F238E27FC236}">
                <a16:creationId xmlns:a16="http://schemas.microsoft.com/office/drawing/2014/main" id="{0006FAA7-CFEE-4EF8-8FE6-76AE540A4CD0}"/>
              </a:ext>
            </a:extLst>
          </p:cNvPr>
          <p:cNvSpPr/>
          <p:nvPr/>
        </p:nvSpPr>
        <p:spPr>
          <a:xfrm>
            <a:off x="10757059" y="2325378"/>
            <a:ext cx="431760" cy="43176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30">
            <a:extLst>
              <a:ext uri="{FF2B5EF4-FFF2-40B4-BE49-F238E27FC236}">
                <a16:creationId xmlns:a16="http://schemas.microsoft.com/office/drawing/2014/main" id="{7B60FAC7-D7BF-4E46-8AB6-E80B7F5E483E}"/>
              </a:ext>
            </a:extLst>
          </p:cNvPr>
          <p:cNvSpPr/>
          <p:nvPr/>
        </p:nvSpPr>
        <p:spPr>
          <a:xfrm>
            <a:off x="10793718" y="3554969"/>
            <a:ext cx="358442" cy="431760"/>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35">
            <a:extLst>
              <a:ext uri="{FF2B5EF4-FFF2-40B4-BE49-F238E27FC236}">
                <a16:creationId xmlns:a16="http://schemas.microsoft.com/office/drawing/2014/main" id="{9528FED1-88A6-4BFB-89B6-6563C0706AB0}"/>
              </a:ext>
            </a:extLst>
          </p:cNvPr>
          <p:cNvSpPr/>
          <p:nvPr/>
        </p:nvSpPr>
        <p:spPr>
          <a:xfrm>
            <a:off x="10757059" y="4785573"/>
            <a:ext cx="431760" cy="4297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灯片编号占位符 2"/>
          <p:cNvSpPr>
            <a:spLocks noGrp="1"/>
          </p:cNvSpPr>
          <p:nvPr>
            <p:ph type="sldNum" sz="quarter" idx="10"/>
          </p:nvPr>
        </p:nvSpPr>
        <p:spPr/>
        <p:txBody>
          <a:bodyPr/>
          <a:lstStyle/>
          <a:p>
            <a:fld id="{C5E5DF9E-B8B4-41B6-979F-54FEDD842CBF}" type="slidenum">
              <a:rPr lang="zh-CN" altLang="en-US" smtClean="0"/>
              <a:pPr/>
              <a:t>3</a:t>
            </a:fld>
            <a:endParaRPr lang="zh-CN" altLang="en-US" dirty="0"/>
          </a:p>
        </p:txBody>
      </p:sp>
      <p:sp>
        <p:nvSpPr>
          <p:cNvPr id="11" name="文本框 10">
            <a:extLst>
              <a:ext uri="{FF2B5EF4-FFF2-40B4-BE49-F238E27FC236}">
                <a16:creationId xmlns:a16="http://schemas.microsoft.com/office/drawing/2014/main" id="{F40BCBED-FCC4-8D48-ADA4-2B4D4D019A11}"/>
              </a:ext>
            </a:extLst>
          </p:cNvPr>
          <p:cNvSpPr txBox="1"/>
          <p:nvPr/>
        </p:nvSpPr>
        <p:spPr>
          <a:xfrm>
            <a:off x="1589339" y="1584705"/>
            <a:ext cx="4506661" cy="41389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000" b="1" dirty="0">
                <a:solidFill>
                  <a:srgbClr val="8B0012"/>
                </a:solidFill>
                <a:ea typeface="+mj-ea"/>
              </a:rPr>
              <a:t>Problem</a:t>
            </a:r>
          </a:p>
        </p:txBody>
      </p:sp>
      <p:sp>
        <p:nvSpPr>
          <p:cNvPr id="13" name="文本框 12">
            <a:extLst>
              <a:ext uri="{FF2B5EF4-FFF2-40B4-BE49-F238E27FC236}">
                <a16:creationId xmlns:a16="http://schemas.microsoft.com/office/drawing/2014/main" id="{56737624-CE65-C34B-BD7E-F3930D83E8C0}"/>
              </a:ext>
            </a:extLst>
          </p:cNvPr>
          <p:cNvSpPr txBox="1"/>
          <p:nvPr/>
        </p:nvSpPr>
        <p:spPr>
          <a:xfrm>
            <a:off x="1589339" y="4353211"/>
            <a:ext cx="4506661" cy="41389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000" b="1" dirty="0">
                <a:solidFill>
                  <a:srgbClr val="8B0012"/>
                </a:solidFill>
                <a:ea typeface="+mj-ea"/>
              </a:rPr>
              <a:t>Interest</a:t>
            </a:r>
          </a:p>
        </p:txBody>
      </p:sp>
      <p:sp>
        <p:nvSpPr>
          <p:cNvPr id="14" name="矩形 13">
            <a:extLst>
              <a:ext uri="{FF2B5EF4-FFF2-40B4-BE49-F238E27FC236}">
                <a16:creationId xmlns:a16="http://schemas.microsoft.com/office/drawing/2014/main" id="{6A4F74ED-D79E-B14E-8D23-18A5FBC5487B}"/>
              </a:ext>
            </a:extLst>
          </p:cNvPr>
          <p:cNvSpPr/>
          <p:nvPr/>
        </p:nvSpPr>
        <p:spPr>
          <a:xfrm>
            <a:off x="1589338" y="4859400"/>
            <a:ext cx="8808311" cy="2031325"/>
          </a:xfrm>
          <a:prstGeom prst="rect">
            <a:avLst/>
          </a:prstGeom>
        </p:spPr>
        <p:txBody>
          <a:bodyPr wrap="square">
            <a:spAutoFit/>
            <a:scene3d>
              <a:camera prst="orthographicFront"/>
              <a:lightRig rig="threePt" dir="t"/>
            </a:scene3d>
            <a:sp3d contourW="12700"/>
          </a:bodyPr>
          <a:lstStyle/>
          <a:p>
            <a:r>
              <a:rPr lang="en-US" altLang="zh-CN" dirty="0"/>
              <a:t>I​f hypothesis proves</a:t>
            </a:r>
            <a:r>
              <a:rPr lang="zh-CN" altLang="en-US" dirty="0"/>
              <a:t> </a:t>
            </a:r>
            <a:r>
              <a:rPr lang="en-US" altLang="zh-CN" dirty="0"/>
              <a:t>true, I believe there will be two group of audience will be interested in my research. First, the city management official, if they are to improve the GDP of the city, will set some policy which encourage the opening of some venues that may have positive effect to the city's GDP. Secondly, some entrepreneurs may be interested. After the build and calculate the predicted GDP, the will know if the venue they are t open is existing enough in the city.</a:t>
            </a:r>
            <a:endParaRPr lang="zh-CN" altLang="zh-CN" dirty="0"/>
          </a:p>
          <a:p>
            <a:endParaRPr lang="zh-CN" altLang="zh-CN" dirty="0"/>
          </a:p>
        </p:txBody>
      </p:sp>
    </p:spTree>
    <p:extLst>
      <p:ext uri="{BB962C8B-B14F-4D97-AF65-F5344CB8AC3E}">
        <p14:creationId xmlns:p14="http://schemas.microsoft.com/office/powerpoint/2010/main" val="280972464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5DA08EBE-D407-46FB-AA96-350A4C306263}"/>
              </a:ext>
            </a:extLst>
          </p:cNvPr>
          <p:cNvSpPr txBox="1"/>
          <p:nvPr/>
        </p:nvSpPr>
        <p:spPr>
          <a:xfrm>
            <a:off x="1990028" y="266857"/>
            <a:ext cx="5851946" cy="54252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800" b="1" dirty="0">
                <a:solidFill>
                  <a:srgbClr val="8B0012"/>
                </a:solidFill>
                <a:ea typeface="+mj-ea"/>
              </a:rPr>
              <a:t>2.</a:t>
            </a:r>
            <a:r>
              <a:rPr lang="zh-CN" altLang="en-US" sz="2800" b="1" dirty="0">
                <a:solidFill>
                  <a:srgbClr val="8B0012"/>
                </a:solidFill>
                <a:ea typeface="+mj-ea"/>
              </a:rPr>
              <a:t> </a:t>
            </a:r>
            <a:r>
              <a:rPr lang="en-US" altLang="zh-CN" sz="2800" b="1" dirty="0">
                <a:solidFill>
                  <a:srgbClr val="8B0012"/>
                </a:solidFill>
                <a:ea typeface="+mj-ea"/>
              </a:rPr>
              <a:t>Data acquisition and cleaning</a:t>
            </a:r>
          </a:p>
        </p:txBody>
      </p:sp>
      <p:sp>
        <p:nvSpPr>
          <p:cNvPr id="64" name="矩形 63">
            <a:extLst>
              <a:ext uri="{FF2B5EF4-FFF2-40B4-BE49-F238E27FC236}">
                <a16:creationId xmlns:a16="http://schemas.microsoft.com/office/drawing/2014/main" id="{2EBCBB7F-788A-4237-AFD4-BC2503291A6E}"/>
              </a:ext>
            </a:extLst>
          </p:cNvPr>
          <p:cNvSpPr/>
          <p:nvPr/>
        </p:nvSpPr>
        <p:spPr>
          <a:xfrm>
            <a:off x="1589339" y="2021744"/>
            <a:ext cx="8808311" cy="2776401"/>
          </a:xfrm>
          <a:prstGeom prst="rect">
            <a:avLst/>
          </a:prstGeom>
        </p:spPr>
        <p:txBody>
          <a:bodyPr wrap="square">
            <a:spAutoFit/>
            <a:scene3d>
              <a:camera prst="orthographicFront"/>
              <a:lightRig rig="threePt" dir="t"/>
            </a:scene3d>
            <a:sp3d contourW="12700"/>
          </a:bodyPr>
          <a:lstStyle/>
          <a:p>
            <a:pPr marL="342900" indent="-342900">
              <a:lnSpc>
                <a:spcPct val="200000"/>
              </a:lnSpc>
              <a:buAutoNum type="arabicPeriod"/>
            </a:pPr>
            <a:r>
              <a:rPr lang="en-US" altLang="zh-CN" dirty="0"/>
              <a:t>Location data:</a:t>
            </a:r>
            <a:r>
              <a:rPr lang="zh-CN" altLang="en-US" dirty="0"/>
              <a:t> </a:t>
            </a:r>
            <a:r>
              <a:rPr lang="en-US" altLang="zh-CN" dirty="0"/>
              <a:t>the location data of the various cities selected as the training group.</a:t>
            </a:r>
          </a:p>
          <a:p>
            <a:pPr lvl="1">
              <a:lnSpc>
                <a:spcPct val="200000"/>
              </a:lnSpc>
            </a:pPr>
            <a:r>
              <a:rPr lang="en-US" altLang="zh-CN" dirty="0"/>
              <a:t>From</a:t>
            </a:r>
            <a:r>
              <a:rPr lang="zh-CN" altLang="en-US" dirty="0"/>
              <a:t> </a:t>
            </a:r>
            <a:r>
              <a:rPr lang="en-US" altLang="zh-CN" dirty="0"/>
              <a:t>website:</a:t>
            </a:r>
            <a:r>
              <a:rPr lang="zh-CN" altLang="en-US" dirty="0"/>
              <a:t> </a:t>
            </a:r>
            <a:r>
              <a:rPr lang="en-US" altLang="zh-CN" dirty="0"/>
              <a:t>https://</a:t>
            </a:r>
            <a:r>
              <a:rPr lang="en-US" altLang="zh-CN" dirty="0" err="1"/>
              <a:t>bbs.pinggu.org</a:t>
            </a:r>
            <a:r>
              <a:rPr lang="en-US" altLang="zh-CN" dirty="0"/>
              <a:t>/</a:t>
            </a:r>
            <a:r>
              <a:rPr lang="en-US" altLang="zh-CN" dirty="0" err="1"/>
              <a:t>plugin.php?id</a:t>
            </a:r>
            <a:r>
              <a:rPr lang="en-US" altLang="zh-CN" dirty="0"/>
              <a:t>=</a:t>
            </a:r>
            <a:r>
              <a:rPr lang="en-US" altLang="zh-CN" dirty="0" err="1"/>
              <a:t>dsu_paulsign:sign</a:t>
            </a:r>
            <a:r>
              <a:rPr lang="en-US" altLang="zh-CN" dirty="0"/>
              <a:t>   </a:t>
            </a:r>
          </a:p>
          <a:p>
            <a:pPr>
              <a:lnSpc>
                <a:spcPct val="200000"/>
              </a:lnSpc>
            </a:pPr>
            <a:r>
              <a:rPr lang="en-US" altLang="zh-CN" dirty="0"/>
              <a:t>2. GDP data:</a:t>
            </a:r>
            <a:r>
              <a:rPr lang="zh-CN" altLang="en-US" dirty="0"/>
              <a:t> </a:t>
            </a:r>
            <a:r>
              <a:rPr lang="en-US" altLang="zh-CN" dirty="0"/>
              <a:t>the GDP data from some official websites. </a:t>
            </a:r>
          </a:p>
          <a:p>
            <a:pPr>
              <a:lnSpc>
                <a:spcPct val="200000"/>
              </a:lnSpc>
            </a:pPr>
            <a:r>
              <a:rPr lang="zh-CN" altLang="en-US" dirty="0"/>
              <a:t>       </a:t>
            </a:r>
            <a:r>
              <a:rPr lang="en-US" altLang="zh-CN" dirty="0"/>
              <a:t>From</a:t>
            </a:r>
            <a:r>
              <a:rPr lang="zh-CN" altLang="en-US" dirty="0"/>
              <a:t> </a:t>
            </a:r>
            <a:r>
              <a:rPr lang="en-US" altLang="zh-CN" dirty="0"/>
              <a:t>website:</a:t>
            </a:r>
            <a:r>
              <a:rPr lang="zh-CN" altLang="en-US" dirty="0"/>
              <a:t> </a:t>
            </a:r>
            <a:r>
              <a:rPr lang="en-US" altLang="zh-CN" dirty="0"/>
              <a:t>https://</a:t>
            </a:r>
            <a:r>
              <a:rPr lang="en-US" altLang="zh-CN" dirty="0" err="1"/>
              <a:t>bbs.pinggu.org</a:t>
            </a:r>
            <a:r>
              <a:rPr lang="en-US" altLang="zh-CN" dirty="0"/>
              <a:t>/</a:t>
            </a:r>
            <a:r>
              <a:rPr lang="en-US" altLang="zh-CN" dirty="0" err="1"/>
              <a:t>plugin.php?id</a:t>
            </a:r>
            <a:r>
              <a:rPr lang="en-US" altLang="zh-CN" dirty="0"/>
              <a:t>=</a:t>
            </a:r>
            <a:r>
              <a:rPr lang="en-US" altLang="zh-CN" dirty="0" err="1"/>
              <a:t>dsu_paulsign:sign</a:t>
            </a:r>
            <a:r>
              <a:rPr lang="en-US" altLang="zh-CN" dirty="0"/>
              <a:t>   </a:t>
            </a:r>
          </a:p>
          <a:p>
            <a:pPr>
              <a:lnSpc>
                <a:spcPct val="200000"/>
              </a:lnSpc>
            </a:pPr>
            <a:r>
              <a:rPr lang="en-US" altLang="zh-CN" dirty="0"/>
              <a:t>3. Foursquare API</a:t>
            </a:r>
            <a:endParaRPr lang="zh-CN" altLang="zh-CN" dirty="0"/>
          </a:p>
        </p:txBody>
      </p:sp>
      <p:sp>
        <p:nvSpPr>
          <p:cNvPr id="39" name="椭圆 1">
            <a:extLst>
              <a:ext uri="{FF2B5EF4-FFF2-40B4-BE49-F238E27FC236}">
                <a16:creationId xmlns:a16="http://schemas.microsoft.com/office/drawing/2014/main" id="{215E258B-0402-45EE-B308-BD73DA7DBBAB}"/>
              </a:ext>
            </a:extLst>
          </p:cNvPr>
          <p:cNvSpPr/>
          <p:nvPr/>
        </p:nvSpPr>
        <p:spPr>
          <a:xfrm>
            <a:off x="1019923" y="2325378"/>
            <a:ext cx="384917" cy="43176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15">
            <a:extLst>
              <a:ext uri="{FF2B5EF4-FFF2-40B4-BE49-F238E27FC236}">
                <a16:creationId xmlns:a16="http://schemas.microsoft.com/office/drawing/2014/main" id="{70082B4A-B4E6-4CF4-8C02-FB9E6C09D170}"/>
              </a:ext>
            </a:extLst>
          </p:cNvPr>
          <p:cNvSpPr/>
          <p:nvPr/>
        </p:nvSpPr>
        <p:spPr>
          <a:xfrm>
            <a:off x="996501" y="3610713"/>
            <a:ext cx="431760" cy="320272"/>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20">
            <a:extLst>
              <a:ext uri="{FF2B5EF4-FFF2-40B4-BE49-F238E27FC236}">
                <a16:creationId xmlns:a16="http://schemas.microsoft.com/office/drawing/2014/main" id="{47AB5828-05B0-469E-88AA-B13365859C9E}"/>
              </a:ext>
            </a:extLst>
          </p:cNvPr>
          <p:cNvSpPr/>
          <p:nvPr/>
        </p:nvSpPr>
        <p:spPr>
          <a:xfrm>
            <a:off x="996501" y="4784560"/>
            <a:ext cx="431760" cy="43175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25">
            <a:extLst>
              <a:ext uri="{FF2B5EF4-FFF2-40B4-BE49-F238E27FC236}">
                <a16:creationId xmlns:a16="http://schemas.microsoft.com/office/drawing/2014/main" id="{0006FAA7-CFEE-4EF8-8FE6-76AE540A4CD0}"/>
              </a:ext>
            </a:extLst>
          </p:cNvPr>
          <p:cNvSpPr/>
          <p:nvPr/>
        </p:nvSpPr>
        <p:spPr>
          <a:xfrm>
            <a:off x="10757059" y="2325378"/>
            <a:ext cx="431760" cy="43176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30">
            <a:extLst>
              <a:ext uri="{FF2B5EF4-FFF2-40B4-BE49-F238E27FC236}">
                <a16:creationId xmlns:a16="http://schemas.microsoft.com/office/drawing/2014/main" id="{7B60FAC7-D7BF-4E46-8AB6-E80B7F5E483E}"/>
              </a:ext>
            </a:extLst>
          </p:cNvPr>
          <p:cNvSpPr/>
          <p:nvPr/>
        </p:nvSpPr>
        <p:spPr>
          <a:xfrm>
            <a:off x="10793718" y="3554969"/>
            <a:ext cx="358442" cy="431760"/>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35">
            <a:extLst>
              <a:ext uri="{FF2B5EF4-FFF2-40B4-BE49-F238E27FC236}">
                <a16:creationId xmlns:a16="http://schemas.microsoft.com/office/drawing/2014/main" id="{9528FED1-88A6-4BFB-89B6-6563C0706AB0}"/>
              </a:ext>
            </a:extLst>
          </p:cNvPr>
          <p:cNvSpPr/>
          <p:nvPr/>
        </p:nvSpPr>
        <p:spPr>
          <a:xfrm>
            <a:off x="10757059" y="4785573"/>
            <a:ext cx="431760" cy="4297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灯片编号占位符 2"/>
          <p:cNvSpPr>
            <a:spLocks noGrp="1"/>
          </p:cNvSpPr>
          <p:nvPr>
            <p:ph type="sldNum" sz="quarter" idx="10"/>
          </p:nvPr>
        </p:nvSpPr>
        <p:spPr/>
        <p:txBody>
          <a:bodyPr/>
          <a:lstStyle/>
          <a:p>
            <a:fld id="{C5E5DF9E-B8B4-41B6-979F-54FEDD842CBF}" type="slidenum">
              <a:rPr lang="zh-CN" altLang="en-US" smtClean="0"/>
              <a:pPr/>
              <a:t>4</a:t>
            </a:fld>
            <a:endParaRPr lang="zh-CN" altLang="en-US" dirty="0"/>
          </a:p>
        </p:txBody>
      </p:sp>
      <p:sp>
        <p:nvSpPr>
          <p:cNvPr id="11" name="文本框 10">
            <a:extLst>
              <a:ext uri="{FF2B5EF4-FFF2-40B4-BE49-F238E27FC236}">
                <a16:creationId xmlns:a16="http://schemas.microsoft.com/office/drawing/2014/main" id="{F40BCBED-FCC4-8D48-ADA4-2B4D4D019A11}"/>
              </a:ext>
            </a:extLst>
          </p:cNvPr>
          <p:cNvSpPr txBox="1"/>
          <p:nvPr/>
        </p:nvSpPr>
        <p:spPr>
          <a:xfrm>
            <a:off x="1589339" y="1584705"/>
            <a:ext cx="4506661" cy="41389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000" b="1" dirty="0">
                <a:solidFill>
                  <a:srgbClr val="8B0012"/>
                </a:solidFill>
                <a:ea typeface="+mj-ea"/>
              </a:rPr>
              <a:t>Sources</a:t>
            </a:r>
          </a:p>
        </p:txBody>
      </p:sp>
    </p:spTree>
    <p:extLst>
      <p:ext uri="{BB962C8B-B14F-4D97-AF65-F5344CB8AC3E}">
        <p14:creationId xmlns:p14="http://schemas.microsoft.com/office/powerpoint/2010/main" val="282274034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5DA08EBE-D407-46FB-AA96-350A4C306263}"/>
              </a:ext>
            </a:extLst>
          </p:cNvPr>
          <p:cNvSpPr txBox="1"/>
          <p:nvPr/>
        </p:nvSpPr>
        <p:spPr>
          <a:xfrm>
            <a:off x="1990027" y="266857"/>
            <a:ext cx="7322937" cy="54252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800" b="1" dirty="0">
                <a:solidFill>
                  <a:srgbClr val="8B0012"/>
                </a:solidFill>
                <a:ea typeface="+mj-ea"/>
              </a:rPr>
              <a:t>2.</a:t>
            </a:r>
            <a:r>
              <a:rPr lang="zh-CN" altLang="en-US" sz="2800" b="1" dirty="0">
                <a:solidFill>
                  <a:srgbClr val="8B0012"/>
                </a:solidFill>
                <a:ea typeface="+mj-ea"/>
              </a:rPr>
              <a:t> </a:t>
            </a:r>
            <a:r>
              <a:rPr lang="en-US" altLang="zh-CN" sz="2800" b="1" dirty="0">
                <a:solidFill>
                  <a:srgbClr val="8B0012"/>
                </a:solidFill>
                <a:ea typeface="+mj-ea"/>
              </a:rPr>
              <a:t>Data cleaning and feature selection</a:t>
            </a:r>
          </a:p>
        </p:txBody>
      </p:sp>
      <p:sp>
        <p:nvSpPr>
          <p:cNvPr id="39" name="椭圆 1">
            <a:extLst>
              <a:ext uri="{FF2B5EF4-FFF2-40B4-BE49-F238E27FC236}">
                <a16:creationId xmlns:a16="http://schemas.microsoft.com/office/drawing/2014/main" id="{215E258B-0402-45EE-B308-BD73DA7DBBAB}"/>
              </a:ext>
            </a:extLst>
          </p:cNvPr>
          <p:cNvSpPr/>
          <p:nvPr/>
        </p:nvSpPr>
        <p:spPr>
          <a:xfrm>
            <a:off x="1019923" y="2325378"/>
            <a:ext cx="384917" cy="43176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15">
            <a:extLst>
              <a:ext uri="{FF2B5EF4-FFF2-40B4-BE49-F238E27FC236}">
                <a16:creationId xmlns:a16="http://schemas.microsoft.com/office/drawing/2014/main" id="{70082B4A-B4E6-4CF4-8C02-FB9E6C09D170}"/>
              </a:ext>
            </a:extLst>
          </p:cNvPr>
          <p:cNvSpPr/>
          <p:nvPr/>
        </p:nvSpPr>
        <p:spPr>
          <a:xfrm>
            <a:off x="996501" y="3610713"/>
            <a:ext cx="431760" cy="320272"/>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20">
            <a:extLst>
              <a:ext uri="{FF2B5EF4-FFF2-40B4-BE49-F238E27FC236}">
                <a16:creationId xmlns:a16="http://schemas.microsoft.com/office/drawing/2014/main" id="{47AB5828-05B0-469E-88AA-B13365859C9E}"/>
              </a:ext>
            </a:extLst>
          </p:cNvPr>
          <p:cNvSpPr/>
          <p:nvPr/>
        </p:nvSpPr>
        <p:spPr>
          <a:xfrm>
            <a:off x="996501" y="4784560"/>
            <a:ext cx="431760" cy="43175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25">
            <a:extLst>
              <a:ext uri="{FF2B5EF4-FFF2-40B4-BE49-F238E27FC236}">
                <a16:creationId xmlns:a16="http://schemas.microsoft.com/office/drawing/2014/main" id="{0006FAA7-CFEE-4EF8-8FE6-76AE540A4CD0}"/>
              </a:ext>
            </a:extLst>
          </p:cNvPr>
          <p:cNvSpPr/>
          <p:nvPr/>
        </p:nvSpPr>
        <p:spPr>
          <a:xfrm>
            <a:off x="10757059" y="2325378"/>
            <a:ext cx="431760" cy="43176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30">
            <a:extLst>
              <a:ext uri="{FF2B5EF4-FFF2-40B4-BE49-F238E27FC236}">
                <a16:creationId xmlns:a16="http://schemas.microsoft.com/office/drawing/2014/main" id="{7B60FAC7-D7BF-4E46-8AB6-E80B7F5E483E}"/>
              </a:ext>
            </a:extLst>
          </p:cNvPr>
          <p:cNvSpPr/>
          <p:nvPr/>
        </p:nvSpPr>
        <p:spPr>
          <a:xfrm>
            <a:off x="10793718" y="3554969"/>
            <a:ext cx="358442" cy="431760"/>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35">
            <a:extLst>
              <a:ext uri="{FF2B5EF4-FFF2-40B4-BE49-F238E27FC236}">
                <a16:creationId xmlns:a16="http://schemas.microsoft.com/office/drawing/2014/main" id="{9528FED1-88A6-4BFB-89B6-6563C0706AB0}"/>
              </a:ext>
            </a:extLst>
          </p:cNvPr>
          <p:cNvSpPr/>
          <p:nvPr/>
        </p:nvSpPr>
        <p:spPr>
          <a:xfrm>
            <a:off x="10757059" y="4785573"/>
            <a:ext cx="431760" cy="4297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灯片编号占位符 2"/>
          <p:cNvSpPr>
            <a:spLocks noGrp="1"/>
          </p:cNvSpPr>
          <p:nvPr>
            <p:ph type="sldNum" sz="quarter" idx="10"/>
          </p:nvPr>
        </p:nvSpPr>
        <p:spPr/>
        <p:txBody>
          <a:bodyPr/>
          <a:lstStyle/>
          <a:p>
            <a:fld id="{C5E5DF9E-B8B4-41B6-979F-54FEDD842CBF}" type="slidenum">
              <a:rPr lang="zh-CN" altLang="en-US" smtClean="0"/>
              <a:pPr/>
              <a:t>5</a:t>
            </a:fld>
            <a:endParaRPr lang="zh-CN" altLang="en-US" dirty="0"/>
          </a:p>
        </p:txBody>
      </p:sp>
      <p:sp>
        <p:nvSpPr>
          <p:cNvPr id="11" name="文本框 10">
            <a:extLst>
              <a:ext uri="{FF2B5EF4-FFF2-40B4-BE49-F238E27FC236}">
                <a16:creationId xmlns:a16="http://schemas.microsoft.com/office/drawing/2014/main" id="{F40BCBED-FCC4-8D48-ADA4-2B4D4D019A11}"/>
              </a:ext>
            </a:extLst>
          </p:cNvPr>
          <p:cNvSpPr txBox="1"/>
          <p:nvPr/>
        </p:nvSpPr>
        <p:spPr>
          <a:xfrm>
            <a:off x="1589339" y="1584705"/>
            <a:ext cx="6093609" cy="41389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000" b="1" dirty="0">
                <a:solidFill>
                  <a:srgbClr val="8B0012"/>
                </a:solidFill>
                <a:ea typeface="+mj-ea"/>
              </a:rPr>
              <a:t>Simple feature selection during data cleaning.</a:t>
            </a:r>
          </a:p>
        </p:txBody>
      </p:sp>
      <p:graphicFrame>
        <p:nvGraphicFramePr>
          <p:cNvPr id="2" name="表格 1">
            <a:extLst>
              <a:ext uri="{FF2B5EF4-FFF2-40B4-BE49-F238E27FC236}">
                <a16:creationId xmlns:a16="http://schemas.microsoft.com/office/drawing/2014/main" id="{5B468D03-4DEF-B14D-B880-C6F2D6B14157}"/>
              </a:ext>
            </a:extLst>
          </p:cNvPr>
          <p:cNvGraphicFramePr>
            <a:graphicFrameLocks noGrp="1"/>
          </p:cNvGraphicFramePr>
          <p:nvPr>
            <p:extLst>
              <p:ext uri="{D42A27DB-BD31-4B8C-83A1-F6EECF244321}">
                <p14:modId xmlns:p14="http://schemas.microsoft.com/office/powerpoint/2010/main" val="3815240977"/>
              </p:ext>
            </p:extLst>
          </p:nvPr>
        </p:nvGraphicFramePr>
        <p:xfrm>
          <a:off x="2534478" y="2325377"/>
          <a:ext cx="6778486" cy="2947917"/>
        </p:xfrm>
        <a:graphic>
          <a:graphicData uri="http://schemas.openxmlformats.org/drawingml/2006/table">
            <a:tbl>
              <a:tblPr firstRow="1" firstCol="1" bandRow="1">
                <a:tableStyleId>{5C22544A-7EE6-4342-B048-85BDC9FD1C3A}</a:tableStyleId>
              </a:tblPr>
              <a:tblGrid>
                <a:gridCol w="3389243">
                  <a:extLst>
                    <a:ext uri="{9D8B030D-6E8A-4147-A177-3AD203B41FA5}">
                      <a16:colId xmlns:a16="http://schemas.microsoft.com/office/drawing/2014/main" val="156667342"/>
                    </a:ext>
                  </a:extLst>
                </a:gridCol>
                <a:gridCol w="3389243">
                  <a:extLst>
                    <a:ext uri="{9D8B030D-6E8A-4147-A177-3AD203B41FA5}">
                      <a16:colId xmlns:a16="http://schemas.microsoft.com/office/drawing/2014/main" val="3491429165"/>
                    </a:ext>
                  </a:extLst>
                </a:gridCol>
              </a:tblGrid>
              <a:tr h="267992">
                <a:tc>
                  <a:txBody>
                    <a:bodyPr/>
                    <a:lstStyle/>
                    <a:p>
                      <a:pPr algn="ctr"/>
                      <a:r>
                        <a:rPr lang="en-US" sz="1200" kern="100">
                          <a:effectLst/>
                        </a:rPr>
                        <a:t>Kept Features</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r>
                        <a:rPr lang="en-US" sz="1200" kern="100">
                          <a:effectLst/>
                        </a:rPr>
                        <a:t>Dropped features</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35590910"/>
                  </a:ext>
                </a:extLst>
              </a:tr>
              <a:tr h="2679925">
                <a:tc>
                  <a:txBody>
                    <a:bodyPr/>
                    <a:lstStyle/>
                    <a:p>
                      <a:pPr algn="ctr"/>
                      <a:r>
                        <a:rPr lang="en-US" sz="1200" kern="100" dirty="0">
                          <a:effectLst/>
                        </a:rPr>
                        <a:t>Hotel, Coffee Shop, </a:t>
                      </a:r>
                      <a:endParaRPr lang="zh-CN" sz="1200" kern="100" dirty="0">
                        <a:effectLst/>
                      </a:endParaRPr>
                    </a:p>
                    <a:p>
                      <a:pPr algn="ctr"/>
                      <a:r>
                        <a:rPr lang="en-US" sz="1200" kern="100" dirty="0">
                          <a:effectLst/>
                        </a:rPr>
                        <a:t>Fast Food Restaurant, </a:t>
                      </a:r>
                      <a:endParaRPr lang="zh-CN" sz="1200" kern="100" dirty="0">
                        <a:effectLst/>
                      </a:endParaRPr>
                    </a:p>
                    <a:p>
                      <a:pPr algn="ctr"/>
                      <a:r>
                        <a:rPr lang="en-US" sz="1200" kern="100" dirty="0">
                          <a:effectLst/>
                        </a:rPr>
                        <a:t>Shopping Mall, </a:t>
                      </a:r>
                      <a:endParaRPr lang="zh-CN" sz="1200" kern="100" dirty="0">
                        <a:effectLst/>
                      </a:endParaRPr>
                    </a:p>
                    <a:p>
                      <a:pPr algn="ctr"/>
                      <a:r>
                        <a:rPr lang="en-US" sz="1200" kern="100" dirty="0">
                          <a:effectLst/>
                        </a:rPr>
                        <a:t>Train Station, </a:t>
                      </a:r>
                      <a:endParaRPr lang="zh-CN" sz="1200" kern="100" dirty="0">
                        <a:effectLst/>
                      </a:endParaRPr>
                    </a:p>
                    <a:p>
                      <a:pPr algn="ctr"/>
                      <a:r>
                        <a:rPr lang="en-US" sz="1200" kern="100" dirty="0">
                          <a:effectLst/>
                        </a:rPr>
                        <a:t>Park, </a:t>
                      </a:r>
                      <a:endParaRPr lang="zh-CN" sz="1200" kern="100" dirty="0">
                        <a:effectLst/>
                      </a:endParaRPr>
                    </a:p>
                    <a:p>
                      <a:pPr algn="ctr"/>
                      <a:r>
                        <a:rPr lang="en-US" sz="1200" kern="100" dirty="0">
                          <a:effectLst/>
                        </a:rPr>
                        <a:t>Chinese Restaurant, </a:t>
                      </a:r>
                      <a:endParaRPr lang="zh-CN" sz="1200" kern="100" dirty="0">
                        <a:effectLst/>
                      </a:endParaRPr>
                    </a:p>
                    <a:p>
                      <a:pPr algn="ctr"/>
                      <a:r>
                        <a:rPr lang="en-US" sz="1200" kern="100" dirty="0">
                          <a:effectLst/>
                        </a:rPr>
                        <a:t>Pizza Place, </a:t>
                      </a:r>
                      <a:endParaRPr lang="zh-CN" sz="1200" kern="100" dirty="0">
                        <a:effectLst/>
                      </a:endParaRPr>
                    </a:p>
                    <a:p>
                      <a:pPr algn="ctr"/>
                      <a:r>
                        <a:rPr lang="en-US" sz="1200" kern="100" dirty="0">
                          <a:effectLst/>
                        </a:rPr>
                        <a:t>Bus station, </a:t>
                      </a:r>
                      <a:endParaRPr lang="zh-CN" sz="1200" kern="100" dirty="0">
                        <a:effectLst/>
                      </a:endParaRPr>
                    </a:p>
                    <a:p>
                      <a:pPr algn="ctr"/>
                      <a:r>
                        <a:rPr lang="en-US" sz="1200" kern="100" dirty="0">
                          <a:effectLst/>
                        </a:rPr>
                        <a:t>Historic Site</a:t>
                      </a:r>
                      <a:endParaRPr lang="zh-CN" sz="1200" kern="100" dirty="0">
                        <a:effectLst/>
                      </a:endParaRPr>
                    </a:p>
                    <a:p>
                      <a:pPr algn="ctr"/>
                      <a:r>
                        <a:rPr lang="en-US" sz="1200" kern="100" dirty="0">
                          <a:effectLst/>
                        </a:rPr>
                        <a:t>`````</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r>
                        <a:rPr lang="en-US" sz="1200" kern="100" dirty="0">
                          <a:effectLst/>
                        </a:rPr>
                        <a:t>Afghan Restaurant</a:t>
                      </a:r>
                      <a:endParaRPr lang="zh-CN" sz="1200" kern="100" dirty="0">
                        <a:effectLst/>
                      </a:endParaRPr>
                    </a:p>
                    <a:p>
                      <a:pPr algn="ctr"/>
                      <a:r>
                        <a:rPr lang="en-US" sz="1200" kern="100" dirty="0">
                          <a:effectLst/>
                        </a:rPr>
                        <a:t>Mediterranean Restaurant</a:t>
                      </a:r>
                      <a:endParaRPr lang="zh-CN" sz="1200" kern="100" dirty="0">
                        <a:effectLst/>
                      </a:endParaRPr>
                    </a:p>
                    <a:p>
                      <a:pPr algn="ctr"/>
                      <a:r>
                        <a:rPr lang="en-US" sz="1200" kern="100" dirty="0">
                          <a:effectLst/>
                        </a:rPr>
                        <a:t>Bike Rental / Bike Share</a:t>
                      </a:r>
                      <a:endParaRPr lang="zh-CN" sz="1200" kern="100" dirty="0">
                        <a:effectLst/>
                      </a:endParaRPr>
                    </a:p>
                    <a:p>
                      <a:pPr algn="ctr"/>
                      <a:r>
                        <a:rPr lang="en-US" sz="1200" kern="100" dirty="0" err="1">
                          <a:effectLst/>
                        </a:rPr>
                        <a:t>Huaiyang</a:t>
                      </a:r>
                      <a:r>
                        <a:rPr lang="en-US" sz="1200" kern="100" dirty="0">
                          <a:effectLst/>
                        </a:rPr>
                        <a:t> Restaurant</a:t>
                      </a:r>
                      <a:endParaRPr lang="zh-CN" sz="1200" kern="100" dirty="0">
                        <a:effectLst/>
                      </a:endParaRPr>
                    </a:p>
                    <a:p>
                      <a:pPr algn="ctr"/>
                      <a:r>
                        <a:rPr lang="en-US" sz="1200" kern="100" dirty="0">
                          <a:effectLst/>
                        </a:rPr>
                        <a:t>Taiwanese Restaurant</a:t>
                      </a:r>
                      <a:endParaRPr lang="zh-CN" sz="1200" kern="100" dirty="0">
                        <a:effectLst/>
                      </a:endParaRPr>
                    </a:p>
                    <a:p>
                      <a:pPr algn="ctr"/>
                      <a:r>
                        <a:rPr lang="en-US" sz="1200" kern="100" dirty="0">
                          <a:effectLst/>
                        </a:rPr>
                        <a:t>Shanxi Restaurant</a:t>
                      </a:r>
                      <a:endParaRPr lang="zh-CN" sz="1200" kern="100" dirty="0">
                        <a:effectLst/>
                      </a:endParaRPr>
                    </a:p>
                    <a:p>
                      <a:pPr algn="ctr"/>
                      <a:r>
                        <a:rPr lang="en-US" sz="1200" kern="100" dirty="0">
                          <a:effectLst/>
                        </a:rPr>
                        <a:t>Boarding House</a:t>
                      </a:r>
                      <a:endParaRPr lang="zh-CN" sz="1200" kern="100" dirty="0">
                        <a:effectLst/>
                      </a:endParaRPr>
                    </a:p>
                    <a:p>
                      <a:pPr algn="ctr"/>
                      <a:r>
                        <a:rPr lang="en-US" sz="1200" kern="100" dirty="0">
                          <a:effectLst/>
                        </a:rPr>
                        <a:t>Indonesian Restaurant</a:t>
                      </a:r>
                      <a:endParaRPr lang="zh-CN" sz="1200" kern="100" dirty="0">
                        <a:effectLst/>
                      </a:endParaRPr>
                    </a:p>
                    <a:p>
                      <a:pPr algn="ctr"/>
                      <a:r>
                        <a:rPr lang="en-US" sz="1200" kern="100" dirty="0">
                          <a:effectLst/>
                        </a:rPr>
                        <a:t>Pastry Shop</a:t>
                      </a:r>
                      <a:endParaRPr lang="zh-CN" sz="1200" kern="100" dirty="0">
                        <a:effectLst/>
                      </a:endParaRPr>
                    </a:p>
                    <a:p>
                      <a:pPr algn="ctr"/>
                      <a:r>
                        <a:rPr lang="en-US" sz="1200" kern="100" dirty="0">
                          <a:effectLst/>
                        </a:rPr>
                        <a:t>```````</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79058908"/>
                  </a:ext>
                </a:extLst>
              </a:tr>
            </a:tbl>
          </a:graphicData>
        </a:graphic>
      </p:graphicFrame>
    </p:spTree>
    <p:extLst>
      <p:ext uri="{BB962C8B-B14F-4D97-AF65-F5344CB8AC3E}">
        <p14:creationId xmlns:p14="http://schemas.microsoft.com/office/powerpoint/2010/main" val="133650702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5DA08EBE-D407-46FB-AA96-350A4C306263}"/>
              </a:ext>
            </a:extLst>
          </p:cNvPr>
          <p:cNvSpPr txBox="1"/>
          <p:nvPr/>
        </p:nvSpPr>
        <p:spPr>
          <a:xfrm>
            <a:off x="1990028" y="266857"/>
            <a:ext cx="5851946" cy="54252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800" b="1" dirty="0">
                <a:solidFill>
                  <a:srgbClr val="8B0012"/>
                </a:solidFill>
                <a:ea typeface="+mj-ea"/>
              </a:rPr>
              <a:t>3.</a:t>
            </a:r>
            <a:r>
              <a:rPr lang="zh-CN" altLang="en-US" sz="2800" b="1" dirty="0">
                <a:solidFill>
                  <a:srgbClr val="8B0012"/>
                </a:solidFill>
                <a:ea typeface="+mj-ea"/>
              </a:rPr>
              <a:t> </a:t>
            </a:r>
            <a:r>
              <a:rPr lang="en-US" altLang="zh-CN" sz="2800" b="1" dirty="0">
                <a:solidFill>
                  <a:srgbClr val="8B0012"/>
                </a:solidFill>
                <a:ea typeface="+mj-ea"/>
              </a:rPr>
              <a:t>Exploratory Data Analysis</a:t>
            </a:r>
          </a:p>
        </p:txBody>
      </p:sp>
      <p:sp>
        <p:nvSpPr>
          <p:cNvPr id="39" name="椭圆 1">
            <a:extLst>
              <a:ext uri="{FF2B5EF4-FFF2-40B4-BE49-F238E27FC236}">
                <a16:creationId xmlns:a16="http://schemas.microsoft.com/office/drawing/2014/main" id="{215E258B-0402-45EE-B308-BD73DA7DBBAB}"/>
              </a:ext>
            </a:extLst>
          </p:cNvPr>
          <p:cNvSpPr/>
          <p:nvPr/>
        </p:nvSpPr>
        <p:spPr>
          <a:xfrm>
            <a:off x="1019923" y="2325378"/>
            <a:ext cx="384917" cy="43176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15">
            <a:extLst>
              <a:ext uri="{FF2B5EF4-FFF2-40B4-BE49-F238E27FC236}">
                <a16:creationId xmlns:a16="http://schemas.microsoft.com/office/drawing/2014/main" id="{70082B4A-B4E6-4CF4-8C02-FB9E6C09D170}"/>
              </a:ext>
            </a:extLst>
          </p:cNvPr>
          <p:cNvSpPr/>
          <p:nvPr/>
        </p:nvSpPr>
        <p:spPr>
          <a:xfrm>
            <a:off x="996501" y="3610713"/>
            <a:ext cx="431760" cy="320272"/>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20">
            <a:extLst>
              <a:ext uri="{FF2B5EF4-FFF2-40B4-BE49-F238E27FC236}">
                <a16:creationId xmlns:a16="http://schemas.microsoft.com/office/drawing/2014/main" id="{47AB5828-05B0-469E-88AA-B13365859C9E}"/>
              </a:ext>
            </a:extLst>
          </p:cNvPr>
          <p:cNvSpPr/>
          <p:nvPr/>
        </p:nvSpPr>
        <p:spPr>
          <a:xfrm>
            <a:off x="996501" y="4784560"/>
            <a:ext cx="431760" cy="43175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25">
            <a:extLst>
              <a:ext uri="{FF2B5EF4-FFF2-40B4-BE49-F238E27FC236}">
                <a16:creationId xmlns:a16="http://schemas.microsoft.com/office/drawing/2014/main" id="{0006FAA7-CFEE-4EF8-8FE6-76AE540A4CD0}"/>
              </a:ext>
            </a:extLst>
          </p:cNvPr>
          <p:cNvSpPr/>
          <p:nvPr/>
        </p:nvSpPr>
        <p:spPr>
          <a:xfrm>
            <a:off x="10757059" y="2325378"/>
            <a:ext cx="431760" cy="43176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30">
            <a:extLst>
              <a:ext uri="{FF2B5EF4-FFF2-40B4-BE49-F238E27FC236}">
                <a16:creationId xmlns:a16="http://schemas.microsoft.com/office/drawing/2014/main" id="{7B60FAC7-D7BF-4E46-8AB6-E80B7F5E483E}"/>
              </a:ext>
            </a:extLst>
          </p:cNvPr>
          <p:cNvSpPr/>
          <p:nvPr/>
        </p:nvSpPr>
        <p:spPr>
          <a:xfrm>
            <a:off x="10793718" y="3554969"/>
            <a:ext cx="358442" cy="431760"/>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35">
            <a:extLst>
              <a:ext uri="{FF2B5EF4-FFF2-40B4-BE49-F238E27FC236}">
                <a16:creationId xmlns:a16="http://schemas.microsoft.com/office/drawing/2014/main" id="{9528FED1-88A6-4BFB-89B6-6563C0706AB0}"/>
              </a:ext>
            </a:extLst>
          </p:cNvPr>
          <p:cNvSpPr/>
          <p:nvPr/>
        </p:nvSpPr>
        <p:spPr>
          <a:xfrm>
            <a:off x="10757059" y="4785573"/>
            <a:ext cx="431760" cy="4297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灯片编号占位符 2"/>
          <p:cNvSpPr>
            <a:spLocks noGrp="1"/>
          </p:cNvSpPr>
          <p:nvPr>
            <p:ph type="sldNum" sz="quarter" idx="10"/>
          </p:nvPr>
        </p:nvSpPr>
        <p:spPr/>
        <p:txBody>
          <a:bodyPr/>
          <a:lstStyle/>
          <a:p>
            <a:fld id="{C5E5DF9E-B8B4-41B6-979F-54FEDD842CBF}" type="slidenum">
              <a:rPr lang="zh-CN" altLang="en-US" smtClean="0"/>
              <a:pPr/>
              <a:t>6</a:t>
            </a:fld>
            <a:endParaRPr lang="zh-CN" altLang="en-US" dirty="0"/>
          </a:p>
        </p:txBody>
      </p:sp>
      <p:pic>
        <p:nvPicPr>
          <p:cNvPr id="13" name="图片 12">
            <a:extLst>
              <a:ext uri="{FF2B5EF4-FFF2-40B4-BE49-F238E27FC236}">
                <a16:creationId xmlns:a16="http://schemas.microsoft.com/office/drawing/2014/main" id="{D52F8B0C-A004-9C4C-BF9D-3411C10E5A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5939" y="1113181"/>
            <a:ext cx="6679096" cy="4333461"/>
          </a:xfrm>
          <a:prstGeom prst="rect">
            <a:avLst/>
          </a:prstGeom>
          <a:noFill/>
          <a:ln>
            <a:noFill/>
          </a:ln>
        </p:spPr>
      </p:pic>
      <p:sp>
        <p:nvSpPr>
          <p:cNvPr id="4" name="文本框 3">
            <a:extLst>
              <a:ext uri="{FF2B5EF4-FFF2-40B4-BE49-F238E27FC236}">
                <a16:creationId xmlns:a16="http://schemas.microsoft.com/office/drawing/2014/main" id="{FB1A4A98-5129-CC4B-9EC0-72DB980D46D0}"/>
              </a:ext>
            </a:extLst>
          </p:cNvPr>
          <p:cNvSpPr txBox="1"/>
          <p:nvPr/>
        </p:nvSpPr>
        <p:spPr>
          <a:xfrm>
            <a:off x="2972430" y="5446642"/>
            <a:ext cx="6002605" cy="369332"/>
          </a:xfrm>
          <a:prstGeom prst="rect">
            <a:avLst/>
          </a:prstGeom>
          <a:noFill/>
        </p:spPr>
        <p:txBody>
          <a:bodyPr wrap="none" rtlCol="0">
            <a:spAutoFit/>
          </a:bodyPr>
          <a:lstStyle/>
          <a:p>
            <a:r>
              <a:rPr lang="en-US" altLang="zh-CN" dirty="0"/>
              <a:t>Frequency histogram of GDP per capita of cities in China</a:t>
            </a:r>
            <a:endParaRPr kumimoji="1" lang="zh-CN" altLang="en-US" dirty="0"/>
          </a:p>
        </p:txBody>
      </p:sp>
    </p:spTree>
    <p:extLst>
      <p:ext uri="{BB962C8B-B14F-4D97-AF65-F5344CB8AC3E}">
        <p14:creationId xmlns:p14="http://schemas.microsoft.com/office/powerpoint/2010/main" val="247191944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5DA08EBE-D407-46FB-AA96-350A4C306263}"/>
              </a:ext>
            </a:extLst>
          </p:cNvPr>
          <p:cNvSpPr txBox="1"/>
          <p:nvPr/>
        </p:nvSpPr>
        <p:spPr>
          <a:xfrm>
            <a:off x="1990027" y="266857"/>
            <a:ext cx="9198791" cy="54252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800" b="1" dirty="0">
                <a:solidFill>
                  <a:srgbClr val="8B0012"/>
                </a:solidFill>
                <a:ea typeface="+mj-ea"/>
              </a:rPr>
              <a:t>4.</a:t>
            </a:r>
            <a:r>
              <a:rPr lang="zh-CN" altLang="en-US" sz="2800" b="1" dirty="0">
                <a:solidFill>
                  <a:srgbClr val="8B0012"/>
                </a:solidFill>
                <a:ea typeface="+mj-ea"/>
              </a:rPr>
              <a:t> </a:t>
            </a:r>
            <a:r>
              <a:rPr lang="en-US" altLang="zh-CN" sz="2800" b="1" dirty="0">
                <a:solidFill>
                  <a:srgbClr val="8B0012"/>
                </a:solidFill>
                <a:ea typeface="+mj-ea"/>
              </a:rPr>
              <a:t>Predicting GDP(</a:t>
            </a:r>
            <a:r>
              <a:rPr lang="zh-CN" altLang="en-US" sz="2800" b="1" dirty="0">
                <a:solidFill>
                  <a:srgbClr val="8B0012"/>
                </a:solidFill>
                <a:ea typeface="+mj-ea"/>
              </a:rPr>
              <a:t> </a:t>
            </a:r>
            <a:r>
              <a:rPr lang="en-US" altLang="zh-CN" sz="2800" b="1" dirty="0">
                <a:solidFill>
                  <a:srgbClr val="8B0012"/>
                </a:solidFill>
                <a:ea typeface="+mj-ea"/>
              </a:rPr>
              <a:t>linear</a:t>
            </a:r>
            <a:r>
              <a:rPr lang="zh-CN" altLang="en-US" sz="2800" b="1" dirty="0">
                <a:solidFill>
                  <a:srgbClr val="8B0012"/>
                </a:solidFill>
                <a:ea typeface="+mj-ea"/>
              </a:rPr>
              <a:t> </a:t>
            </a:r>
            <a:r>
              <a:rPr lang="en-US" altLang="zh-CN" sz="2800" b="1" dirty="0">
                <a:solidFill>
                  <a:srgbClr val="8B0012"/>
                </a:solidFill>
                <a:ea typeface="+mj-ea"/>
              </a:rPr>
              <a:t>regression)</a:t>
            </a:r>
          </a:p>
        </p:txBody>
      </p:sp>
      <p:sp>
        <p:nvSpPr>
          <p:cNvPr id="39" name="椭圆 1">
            <a:extLst>
              <a:ext uri="{FF2B5EF4-FFF2-40B4-BE49-F238E27FC236}">
                <a16:creationId xmlns:a16="http://schemas.microsoft.com/office/drawing/2014/main" id="{215E258B-0402-45EE-B308-BD73DA7DBBAB}"/>
              </a:ext>
            </a:extLst>
          </p:cNvPr>
          <p:cNvSpPr/>
          <p:nvPr/>
        </p:nvSpPr>
        <p:spPr>
          <a:xfrm>
            <a:off x="1019923" y="2325378"/>
            <a:ext cx="384917" cy="43176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15">
            <a:extLst>
              <a:ext uri="{FF2B5EF4-FFF2-40B4-BE49-F238E27FC236}">
                <a16:creationId xmlns:a16="http://schemas.microsoft.com/office/drawing/2014/main" id="{70082B4A-B4E6-4CF4-8C02-FB9E6C09D170}"/>
              </a:ext>
            </a:extLst>
          </p:cNvPr>
          <p:cNvSpPr/>
          <p:nvPr/>
        </p:nvSpPr>
        <p:spPr>
          <a:xfrm>
            <a:off x="996501" y="3610713"/>
            <a:ext cx="431760" cy="320272"/>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20">
            <a:extLst>
              <a:ext uri="{FF2B5EF4-FFF2-40B4-BE49-F238E27FC236}">
                <a16:creationId xmlns:a16="http://schemas.microsoft.com/office/drawing/2014/main" id="{47AB5828-05B0-469E-88AA-B13365859C9E}"/>
              </a:ext>
            </a:extLst>
          </p:cNvPr>
          <p:cNvSpPr/>
          <p:nvPr/>
        </p:nvSpPr>
        <p:spPr>
          <a:xfrm>
            <a:off x="996501" y="4784560"/>
            <a:ext cx="431760" cy="43175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25">
            <a:extLst>
              <a:ext uri="{FF2B5EF4-FFF2-40B4-BE49-F238E27FC236}">
                <a16:creationId xmlns:a16="http://schemas.microsoft.com/office/drawing/2014/main" id="{0006FAA7-CFEE-4EF8-8FE6-76AE540A4CD0}"/>
              </a:ext>
            </a:extLst>
          </p:cNvPr>
          <p:cNvSpPr/>
          <p:nvPr/>
        </p:nvSpPr>
        <p:spPr>
          <a:xfrm>
            <a:off x="10757059" y="2325378"/>
            <a:ext cx="431760" cy="43176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30">
            <a:extLst>
              <a:ext uri="{FF2B5EF4-FFF2-40B4-BE49-F238E27FC236}">
                <a16:creationId xmlns:a16="http://schemas.microsoft.com/office/drawing/2014/main" id="{7B60FAC7-D7BF-4E46-8AB6-E80B7F5E483E}"/>
              </a:ext>
            </a:extLst>
          </p:cNvPr>
          <p:cNvSpPr/>
          <p:nvPr/>
        </p:nvSpPr>
        <p:spPr>
          <a:xfrm>
            <a:off x="10793718" y="3554969"/>
            <a:ext cx="358442" cy="431760"/>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35">
            <a:extLst>
              <a:ext uri="{FF2B5EF4-FFF2-40B4-BE49-F238E27FC236}">
                <a16:creationId xmlns:a16="http://schemas.microsoft.com/office/drawing/2014/main" id="{9528FED1-88A6-4BFB-89B6-6563C0706AB0}"/>
              </a:ext>
            </a:extLst>
          </p:cNvPr>
          <p:cNvSpPr/>
          <p:nvPr/>
        </p:nvSpPr>
        <p:spPr>
          <a:xfrm>
            <a:off x="10757059" y="4785573"/>
            <a:ext cx="431760" cy="4297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灯片编号占位符 2"/>
          <p:cNvSpPr>
            <a:spLocks noGrp="1"/>
          </p:cNvSpPr>
          <p:nvPr>
            <p:ph type="sldNum" sz="quarter" idx="10"/>
          </p:nvPr>
        </p:nvSpPr>
        <p:spPr/>
        <p:txBody>
          <a:bodyPr/>
          <a:lstStyle/>
          <a:p>
            <a:fld id="{C5E5DF9E-B8B4-41B6-979F-54FEDD842CBF}" type="slidenum">
              <a:rPr lang="zh-CN" altLang="en-US" smtClean="0"/>
              <a:pPr/>
              <a:t>7</a:t>
            </a:fld>
            <a:endParaRPr lang="zh-CN" altLang="en-US" dirty="0"/>
          </a:p>
        </p:txBody>
      </p:sp>
      <p:sp>
        <p:nvSpPr>
          <p:cNvPr id="4" name="文本框 3">
            <a:extLst>
              <a:ext uri="{FF2B5EF4-FFF2-40B4-BE49-F238E27FC236}">
                <a16:creationId xmlns:a16="http://schemas.microsoft.com/office/drawing/2014/main" id="{FB1A4A98-5129-CC4B-9EC0-72DB980D46D0}"/>
              </a:ext>
            </a:extLst>
          </p:cNvPr>
          <p:cNvSpPr txBox="1"/>
          <p:nvPr/>
        </p:nvSpPr>
        <p:spPr>
          <a:xfrm>
            <a:off x="2932674" y="5248317"/>
            <a:ext cx="6509500" cy="646331"/>
          </a:xfrm>
          <a:prstGeom prst="rect">
            <a:avLst/>
          </a:prstGeom>
          <a:noFill/>
        </p:spPr>
        <p:txBody>
          <a:bodyPr wrap="square" rtlCol="0">
            <a:spAutoFit/>
          </a:bodyPr>
          <a:lstStyle/>
          <a:p>
            <a:r>
              <a:rPr lang="en-US" altLang="zh-CN" dirty="0"/>
              <a:t>Distribution of actual and predicted GDP per capita using linear regression with equal weights of samples.</a:t>
            </a:r>
            <a:endParaRPr kumimoji="1" lang="zh-CN" altLang="en-US" dirty="0"/>
          </a:p>
        </p:txBody>
      </p:sp>
      <p:pic>
        <p:nvPicPr>
          <p:cNvPr id="12" name="图片 11">
            <a:extLst>
              <a:ext uri="{FF2B5EF4-FFF2-40B4-BE49-F238E27FC236}">
                <a16:creationId xmlns:a16="http://schemas.microsoft.com/office/drawing/2014/main" id="{A5B94A41-8C83-BA4B-9615-BE7C30F7B2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99183" y="1699591"/>
            <a:ext cx="5121882" cy="3304844"/>
          </a:xfrm>
          <a:prstGeom prst="rect">
            <a:avLst/>
          </a:prstGeom>
          <a:noFill/>
          <a:ln>
            <a:noFill/>
          </a:ln>
        </p:spPr>
      </p:pic>
    </p:spTree>
    <p:extLst>
      <p:ext uri="{BB962C8B-B14F-4D97-AF65-F5344CB8AC3E}">
        <p14:creationId xmlns:p14="http://schemas.microsoft.com/office/powerpoint/2010/main" val="70835177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5DA08EBE-D407-46FB-AA96-350A4C306263}"/>
              </a:ext>
            </a:extLst>
          </p:cNvPr>
          <p:cNvSpPr txBox="1"/>
          <p:nvPr/>
        </p:nvSpPr>
        <p:spPr>
          <a:xfrm>
            <a:off x="1990027" y="266857"/>
            <a:ext cx="9198791" cy="54252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800" b="1" dirty="0">
                <a:solidFill>
                  <a:srgbClr val="8B0012"/>
                </a:solidFill>
                <a:ea typeface="+mj-ea"/>
              </a:rPr>
              <a:t>4.</a:t>
            </a:r>
            <a:r>
              <a:rPr lang="zh-CN" altLang="en-US" sz="2800" b="1" dirty="0">
                <a:solidFill>
                  <a:srgbClr val="8B0012"/>
                </a:solidFill>
                <a:ea typeface="+mj-ea"/>
              </a:rPr>
              <a:t> </a:t>
            </a:r>
            <a:r>
              <a:rPr lang="en-US" altLang="zh-CN" sz="2800" b="1" dirty="0">
                <a:solidFill>
                  <a:srgbClr val="8B0012"/>
                </a:solidFill>
                <a:ea typeface="+mj-ea"/>
              </a:rPr>
              <a:t>Predicting GDP(</a:t>
            </a:r>
            <a:r>
              <a:rPr lang="zh-CN" altLang="en-US" sz="2800" b="1" dirty="0">
                <a:solidFill>
                  <a:srgbClr val="8B0012"/>
                </a:solidFill>
                <a:ea typeface="+mj-ea"/>
              </a:rPr>
              <a:t> </a:t>
            </a:r>
            <a:r>
              <a:rPr lang="en-US" altLang="zh-CN" sz="2800" b="1" dirty="0">
                <a:solidFill>
                  <a:srgbClr val="8B0012"/>
                </a:solidFill>
                <a:ea typeface="+mj-ea"/>
              </a:rPr>
              <a:t>linear</a:t>
            </a:r>
            <a:r>
              <a:rPr lang="zh-CN" altLang="en-US" sz="2800" b="1" dirty="0">
                <a:solidFill>
                  <a:srgbClr val="8B0012"/>
                </a:solidFill>
                <a:ea typeface="+mj-ea"/>
              </a:rPr>
              <a:t> </a:t>
            </a:r>
            <a:r>
              <a:rPr lang="en-US" altLang="zh-CN" sz="2800" b="1" dirty="0">
                <a:solidFill>
                  <a:srgbClr val="8B0012"/>
                </a:solidFill>
                <a:ea typeface="+mj-ea"/>
              </a:rPr>
              <a:t>regression)</a:t>
            </a:r>
          </a:p>
        </p:txBody>
      </p:sp>
      <p:sp>
        <p:nvSpPr>
          <p:cNvPr id="39" name="椭圆 1">
            <a:extLst>
              <a:ext uri="{FF2B5EF4-FFF2-40B4-BE49-F238E27FC236}">
                <a16:creationId xmlns:a16="http://schemas.microsoft.com/office/drawing/2014/main" id="{215E258B-0402-45EE-B308-BD73DA7DBBAB}"/>
              </a:ext>
            </a:extLst>
          </p:cNvPr>
          <p:cNvSpPr/>
          <p:nvPr/>
        </p:nvSpPr>
        <p:spPr>
          <a:xfrm>
            <a:off x="1019923" y="2325378"/>
            <a:ext cx="384917" cy="43176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15">
            <a:extLst>
              <a:ext uri="{FF2B5EF4-FFF2-40B4-BE49-F238E27FC236}">
                <a16:creationId xmlns:a16="http://schemas.microsoft.com/office/drawing/2014/main" id="{70082B4A-B4E6-4CF4-8C02-FB9E6C09D170}"/>
              </a:ext>
            </a:extLst>
          </p:cNvPr>
          <p:cNvSpPr/>
          <p:nvPr/>
        </p:nvSpPr>
        <p:spPr>
          <a:xfrm>
            <a:off x="996501" y="3610713"/>
            <a:ext cx="431760" cy="320272"/>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20">
            <a:extLst>
              <a:ext uri="{FF2B5EF4-FFF2-40B4-BE49-F238E27FC236}">
                <a16:creationId xmlns:a16="http://schemas.microsoft.com/office/drawing/2014/main" id="{47AB5828-05B0-469E-88AA-B13365859C9E}"/>
              </a:ext>
            </a:extLst>
          </p:cNvPr>
          <p:cNvSpPr/>
          <p:nvPr/>
        </p:nvSpPr>
        <p:spPr>
          <a:xfrm>
            <a:off x="996501" y="4784560"/>
            <a:ext cx="431760" cy="43175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25">
            <a:extLst>
              <a:ext uri="{FF2B5EF4-FFF2-40B4-BE49-F238E27FC236}">
                <a16:creationId xmlns:a16="http://schemas.microsoft.com/office/drawing/2014/main" id="{0006FAA7-CFEE-4EF8-8FE6-76AE540A4CD0}"/>
              </a:ext>
            </a:extLst>
          </p:cNvPr>
          <p:cNvSpPr/>
          <p:nvPr/>
        </p:nvSpPr>
        <p:spPr>
          <a:xfrm>
            <a:off x="10757059" y="2325378"/>
            <a:ext cx="431760" cy="43176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30">
            <a:extLst>
              <a:ext uri="{FF2B5EF4-FFF2-40B4-BE49-F238E27FC236}">
                <a16:creationId xmlns:a16="http://schemas.microsoft.com/office/drawing/2014/main" id="{7B60FAC7-D7BF-4E46-8AB6-E80B7F5E483E}"/>
              </a:ext>
            </a:extLst>
          </p:cNvPr>
          <p:cNvSpPr/>
          <p:nvPr/>
        </p:nvSpPr>
        <p:spPr>
          <a:xfrm>
            <a:off x="10793718" y="3554969"/>
            <a:ext cx="358442" cy="431760"/>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35">
            <a:extLst>
              <a:ext uri="{FF2B5EF4-FFF2-40B4-BE49-F238E27FC236}">
                <a16:creationId xmlns:a16="http://schemas.microsoft.com/office/drawing/2014/main" id="{9528FED1-88A6-4BFB-89B6-6563C0706AB0}"/>
              </a:ext>
            </a:extLst>
          </p:cNvPr>
          <p:cNvSpPr/>
          <p:nvPr/>
        </p:nvSpPr>
        <p:spPr>
          <a:xfrm>
            <a:off x="10757059" y="4785573"/>
            <a:ext cx="431760" cy="4297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灯片编号占位符 2"/>
          <p:cNvSpPr>
            <a:spLocks noGrp="1"/>
          </p:cNvSpPr>
          <p:nvPr>
            <p:ph type="sldNum" sz="quarter" idx="10"/>
          </p:nvPr>
        </p:nvSpPr>
        <p:spPr/>
        <p:txBody>
          <a:bodyPr/>
          <a:lstStyle/>
          <a:p>
            <a:fld id="{C5E5DF9E-B8B4-41B6-979F-54FEDD842CBF}" type="slidenum">
              <a:rPr lang="zh-CN" altLang="en-US" smtClean="0"/>
              <a:pPr/>
              <a:t>8</a:t>
            </a:fld>
            <a:endParaRPr lang="zh-CN" altLang="en-US" dirty="0"/>
          </a:p>
        </p:txBody>
      </p:sp>
      <p:sp>
        <p:nvSpPr>
          <p:cNvPr id="4" name="文本框 3">
            <a:extLst>
              <a:ext uri="{FF2B5EF4-FFF2-40B4-BE49-F238E27FC236}">
                <a16:creationId xmlns:a16="http://schemas.microsoft.com/office/drawing/2014/main" id="{FB1A4A98-5129-CC4B-9EC0-72DB980D46D0}"/>
              </a:ext>
            </a:extLst>
          </p:cNvPr>
          <p:cNvSpPr txBox="1"/>
          <p:nvPr/>
        </p:nvSpPr>
        <p:spPr>
          <a:xfrm>
            <a:off x="2837910" y="4291736"/>
            <a:ext cx="6509500" cy="523220"/>
          </a:xfrm>
          <a:prstGeom prst="rect">
            <a:avLst/>
          </a:prstGeom>
          <a:noFill/>
        </p:spPr>
        <p:txBody>
          <a:bodyPr wrap="square" rtlCol="0">
            <a:spAutoFit/>
          </a:bodyPr>
          <a:lstStyle/>
          <a:p>
            <a:r>
              <a:rPr lang="en-US" altLang="zh-CN" sz="1400" dirty="0"/>
              <a:t>Scatterplot of actual and predicted GDP per capita of test group using linear regression.</a:t>
            </a:r>
            <a:endParaRPr kumimoji="1" lang="zh-CN" altLang="en-US" sz="1400" dirty="0"/>
          </a:p>
        </p:txBody>
      </p:sp>
      <p:pic>
        <p:nvPicPr>
          <p:cNvPr id="13" name="图片 12">
            <a:extLst>
              <a:ext uri="{FF2B5EF4-FFF2-40B4-BE49-F238E27FC236}">
                <a16:creationId xmlns:a16="http://schemas.microsoft.com/office/drawing/2014/main" id="{CFDB61C9-32BC-284F-8FCB-E6CB58C3E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32674" y="1132173"/>
            <a:ext cx="5008880" cy="3249930"/>
          </a:xfrm>
          <a:prstGeom prst="rect">
            <a:avLst/>
          </a:prstGeom>
          <a:noFill/>
          <a:ln>
            <a:noFill/>
          </a:ln>
        </p:spPr>
      </p:pic>
      <p:pic>
        <p:nvPicPr>
          <p:cNvPr id="14" name="图片 13">
            <a:extLst>
              <a:ext uri="{FF2B5EF4-FFF2-40B4-BE49-F238E27FC236}">
                <a16:creationId xmlns:a16="http://schemas.microsoft.com/office/drawing/2014/main" id="{FD5D71B2-1EF4-0B4C-B48F-FD74E9751DEA}"/>
              </a:ext>
            </a:extLst>
          </p:cNvPr>
          <p:cNvPicPr/>
          <p:nvPr/>
        </p:nvPicPr>
        <p:blipFill>
          <a:blip r:embed="rId4"/>
          <a:stretch>
            <a:fillRect/>
          </a:stretch>
        </p:blipFill>
        <p:spPr>
          <a:xfrm>
            <a:off x="3750917" y="4814956"/>
            <a:ext cx="4061428" cy="601221"/>
          </a:xfrm>
          <a:prstGeom prst="rect">
            <a:avLst/>
          </a:prstGeom>
        </p:spPr>
      </p:pic>
    </p:spTree>
    <p:extLst>
      <p:ext uri="{BB962C8B-B14F-4D97-AF65-F5344CB8AC3E}">
        <p14:creationId xmlns:p14="http://schemas.microsoft.com/office/powerpoint/2010/main" val="290779408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5DA08EBE-D407-46FB-AA96-350A4C306263}"/>
              </a:ext>
            </a:extLst>
          </p:cNvPr>
          <p:cNvSpPr txBox="1"/>
          <p:nvPr/>
        </p:nvSpPr>
        <p:spPr>
          <a:xfrm>
            <a:off x="1990027" y="266857"/>
            <a:ext cx="9198791" cy="54252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2800" b="1" dirty="0">
                <a:solidFill>
                  <a:srgbClr val="8B0012"/>
                </a:solidFill>
                <a:ea typeface="+mj-ea"/>
              </a:rPr>
              <a:t>4.</a:t>
            </a:r>
            <a:r>
              <a:rPr lang="zh-CN" altLang="en-US" sz="2800" b="1" dirty="0">
                <a:solidFill>
                  <a:srgbClr val="8B0012"/>
                </a:solidFill>
                <a:ea typeface="+mj-ea"/>
              </a:rPr>
              <a:t> </a:t>
            </a:r>
            <a:r>
              <a:rPr lang="en-US" altLang="zh-CN" sz="2800" b="1" dirty="0">
                <a:solidFill>
                  <a:srgbClr val="8B0012"/>
                </a:solidFill>
                <a:ea typeface="+mj-ea"/>
              </a:rPr>
              <a:t>Predicting GDP(</a:t>
            </a:r>
            <a:r>
              <a:rPr lang="zh-CN" altLang="en-US" sz="2800" b="1" dirty="0">
                <a:solidFill>
                  <a:srgbClr val="8B0012"/>
                </a:solidFill>
                <a:ea typeface="+mj-ea"/>
              </a:rPr>
              <a:t> </a:t>
            </a:r>
            <a:r>
              <a:rPr lang="en-US" altLang="zh-CN" sz="2800" b="1" dirty="0">
                <a:solidFill>
                  <a:srgbClr val="8B0012"/>
                </a:solidFill>
                <a:ea typeface="+mj-ea"/>
              </a:rPr>
              <a:t>GBDT</a:t>
            </a:r>
            <a:r>
              <a:rPr lang="zh-CN" altLang="en-US" sz="2800" b="1" dirty="0">
                <a:solidFill>
                  <a:srgbClr val="8B0012"/>
                </a:solidFill>
                <a:ea typeface="+mj-ea"/>
              </a:rPr>
              <a:t> </a:t>
            </a:r>
            <a:r>
              <a:rPr lang="en-US" altLang="zh-CN" sz="2800" b="1" dirty="0">
                <a:solidFill>
                  <a:srgbClr val="8B0012"/>
                </a:solidFill>
                <a:ea typeface="+mj-ea"/>
              </a:rPr>
              <a:t>regression)</a:t>
            </a:r>
          </a:p>
        </p:txBody>
      </p:sp>
      <p:sp>
        <p:nvSpPr>
          <p:cNvPr id="39" name="椭圆 1">
            <a:extLst>
              <a:ext uri="{FF2B5EF4-FFF2-40B4-BE49-F238E27FC236}">
                <a16:creationId xmlns:a16="http://schemas.microsoft.com/office/drawing/2014/main" id="{215E258B-0402-45EE-B308-BD73DA7DBBAB}"/>
              </a:ext>
            </a:extLst>
          </p:cNvPr>
          <p:cNvSpPr/>
          <p:nvPr/>
        </p:nvSpPr>
        <p:spPr>
          <a:xfrm>
            <a:off x="1019923" y="2325378"/>
            <a:ext cx="384917" cy="43176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15">
            <a:extLst>
              <a:ext uri="{FF2B5EF4-FFF2-40B4-BE49-F238E27FC236}">
                <a16:creationId xmlns:a16="http://schemas.microsoft.com/office/drawing/2014/main" id="{70082B4A-B4E6-4CF4-8C02-FB9E6C09D170}"/>
              </a:ext>
            </a:extLst>
          </p:cNvPr>
          <p:cNvSpPr/>
          <p:nvPr/>
        </p:nvSpPr>
        <p:spPr>
          <a:xfrm>
            <a:off x="996501" y="3610713"/>
            <a:ext cx="431760" cy="320272"/>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20">
            <a:extLst>
              <a:ext uri="{FF2B5EF4-FFF2-40B4-BE49-F238E27FC236}">
                <a16:creationId xmlns:a16="http://schemas.microsoft.com/office/drawing/2014/main" id="{47AB5828-05B0-469E-88AA-B13365859C9E}"/>
              </a:ext>
            </a:extLst>
          </p:cNvPr>
          <p:cNvSpPr/>
          <p:nvPr/>
        </p:nvSpPr>
        <p:spPr>
          <a:xfrm>
            <a:off x="996501" y="4784560"/>
            <a:ext cx="431760" cy="43175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25">
            <a:extLst>
              <a:ext uri="{FF2B5EF4-FFF2-40B4-BE49-F238E27FC236}">
                <a16:creationId xmlns:a16="http://schemas.microsoft.com/office/drawing/2014/main" id="{0006FAA7-CFEE-4EF8-8FE6-76AE540A4CD0}"/>
              </a:ext>
            </a:extLst>
          </p:cNvPr>
          <p:cNvSpPr/>
          <p:nvPr/>
        </p:nvSpPr>
        <p:spPr>
          <a:xfrm>
            <a:off x="10757059" y="2325378"/>
            <a:ext cx="431760" cy="43176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30">
            <a:extLst>
              <a:ext uri="{FF2B5EF4-FFF2-40B4-BE49-F238E27FC236}">
                <a16:creationId xmlns:a16="http://schemas.microsoft.com/office/drawing/2014/main" id="{7B60FAC7-D7BF-4E46-8AB6-E80B7F5E483E}"/>
              </a:ext>
            </a:extLst>
          </p:cNvPr>
          <p:cNvSpPr/>
          <p:nvPr/>
        </p:nvSpPr>
        <p:spPr>
          <a:xfrm>
            <a:off x="10793718" y="3554969"/>
            <a:ext cx="358442" cy="431760"/>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35">
            <a:extLst>
              <a:ext uri="{FF2B5EF4-FFF2-40B4-BE49-F238E27FC236}">
                <a16:creationId xmlns:a16="http://schemas.microsoft.com/office/drawing/2014/main" id="{9528FED1-88A6-4BFB-89B6-6563C0706AB0}"/>
              </a:ext>
            </a:extLst>
          </p:cNvPr>
          <p:cNvSpPr/>
          <p:nvPr/>
        </p:nvSpPr>
        <p:spPr>
          <a:xfrm>
            <a:off x="10757059" y="4785573"/>
            <a:ext cx="431760" cy="4297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灯片编号占位符 2"/>
          <p:cNvSpPr>
            <a:spLocks noGrp="1"/>
          </p:cNvSpPr>
          <p:nvPr>
            <p:ph type="sldNum" sz="quarter" idx="10"/>
          </p:nvPr>
        </p:nvSpPr>
        <p:spPr/>
        <p:txBody>
          <a:bodyPr/>
          <a:lstStyle/>
          <a:p>
            <a:fld id="{C5E5DF9E-B8B4-41B6-979F-54FEDD842CBF}" type="slidenum">
              <a:rPr lang="zh-CN" altLang="en-US" smtClean="0"/>
              <a:pPr/>
              <a:t>9</a:t>
            </a:fld>
            <a:endParaRPr lang="zh-CN" altLang="en-US" dirty="0"/>
          </a:p>
        </p:txBody>
      </p:sp>
      <p:sp>
        <p:nvSpPr>
          <p:cNvPr id="4" name="文本框 3">
            <a:extLst>
              <a:ext uri="{FF2B5EF4-FFF2-40B4-BE49-F238E27FC236}">
                <a16:creationId xmlns:a16="http://schemas.microsoft.com/office/drawing/2014/main" id="{FB1A4A98-5129-CC4B-9EC0-72DB980D46D0}"/>
              </a:ext>
            </a:extLst>
          </p:cNvPr>
          <p:cNvSpPr txBox="1"/>
          <p:nvPr/>
        </p:nvSpPr>
        <p:spPr>
          <a:xfrm>
            <a:off x="2837910" y="4291736"/>
            <a:ext cx="6509500" cy="523220"/>
          </a:xfrm>
          <a:prstGeom prst="rect">
            <a:avLst/>
          </a:prstGeom>
          <a:noFill/>
        </p:spPr>
        <p:txBody>
          <a:bodyPr wrap="square" rtlCol="0">
            <a:spAutoFit/>
          </a:bodyPr>
          <a:lstStyle/>
          <a:p>
            <a:r>
              <a:rPr lang="en-US" altLang="zh-CN" sz="1400" dirty="0"/>
              <a:t>Scatterplot of actual and predicted GDP per capita of test group using GBDT regression.</a:t>
            </a:r>
            <a:endParaRPr kumimoji="1" lang="zh-CN" altLang="en-US" sz="1400" dirty="0"/>
          </a:p>
        </p:txBody>
      </p:sp>
      <p:pic>
        <p:nvPicPr>
          <p:cNvPr id="15" name="图片 14">
            <a:extLst>
              <a:ext uri="{FF2B5EF4-FFF2-40B4-BE49-F238E27FC236}">
                <a16:creationId xmlns:a16="http://schemas.microsoft.com/office/drawing/2014/main" id="{90E37697-6C81-D548-B980-9578BCB3F5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59526" y="1196938"/>
            <a:ext cx="5178425" cy="3339465"/>
          </a:xfrm>
          <a:prstGeom prst="rect">
            <a:avLst/>
          </a:prstGeom>
          <a:noFill/>
          <a:ln>
            <a:noFill/>
          </a:ln>
        </p:spPr>
      </p:pic>
      <p:pic>
        <p:nvPicPr>
          <p:cNvPr id="16" name="图片 15">
            <a:extLst>
              <a:ext uri="{FF2B5EF4-FFF2-40B4-BE49-F238E27FC236}">
                <a16:creationId xmlns:a16="http://schemas.microsoft.com/office/drawing/2014/main" id="{B35CC746-2CAE-2844-9E7C-F8DC5129662F}"/>
              </a:ext>
            </a:extLst>
          </p:cNvPr>
          <p:cNvPicPr/>
          <p:nvPr/>
        </p:nvPicPr>
        <p:blipFill>
          <a:blip r:embed="rId4"/>
          <a:stretch>
            <a:fillRect/>
          </a:stretch>
        </p:blipFill>
        <p:spPr>
          <a:xfrm>
            <a:off x="4301159" y="4914024"/>
            <a:ext cx="3390900" cy="381000"/>
          </a:xfrm>
          <a:prstGeom prst="rect">
            <a:avLst/>
          </a:prstGeom>
        </p:spPr>
      </p:pic>
    </p:spTree>
    <p:extLst>
      <p:ext uri="{BB962C8B-B14F-4D97-AF65-F5344CB8AC3E}">
        <p14:creationId xmlns:p14="http://schemas.microsoft.com/office/powerpoint/2010/main" val="369185640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0">
      <a:dk1>
        <a:sysClr val="windowText" lastClr="000000"/>
      </a:dk1>
      <a:lt1>
        <a:sysClr val="window" lastClr="FFFFFF"/>
      </a:lt1>
      <a:dk2>
        <a:srgbClr val="505046"/>
      </a:dk2>
      <a:lt2>
        <a:srgbClr val="EEECE1"/>
      </a:lt2>
      <a:accent1>
        <a:srgbClr val="900000"/>
      </a:accent1>
      <a:accent2>
        <a:srgbClr val="C00000"/>
      </a:accent2>
      <a:accent3>
        <a:srgbClr val="C00000"/>
      </a:accent3>
      <a:accent4>
        <a:srgbClr val="B43512"/>
      </a:accent4>
      <a:accent5>
        <a:srgbClr val="851C00"/>
      </a:accent5>
      <a:accent6>
        <a:srgbClr val="B22600"/>
      </a:accent6>
      <a:hlink>
        <a:srgbClr val="C00000"/>
      </a:hlink>
      <a:folHlink>
        <a:srgbClr val="666699"/>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686</Words>
  <Application>Microsoft Macintosh PowerPoint</Application>
  <PresentationFormat>宽屏</PresentationFormat>
  <Paragraphs>67</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dc:description/>
  <cp:lastModifiedBy>姜 鹏杨</cp:lastModifiedBy>
  <cp:revision>6</cp:revision>
  <dcterms:created xsi:type="dcterms:W3CDTF">2017-11-20T14:46:59Z</dcterms:created>
  <dcterms:modified xsi:type="dcterms:W3CDTF">2020-10-11T04:47:59Z</dcterms:modified>
</cp:coreProperties>
</file>