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B449-C300-41B0-B824-46FE4171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F6D4-4BC1-46B3-A1A7-DB5D2BAF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3DB2-7692-453E-B510-46145594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E180-ABBD-4AA0-8BE5-F810B8B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5F4D-E698-4F04-84FD-F14639F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59E5-82F4-481C-AE2C-8CDDDBE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E24D-6DFF-4270-9119-CC208958A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CA26-A68D-48DC-9645-D80E1333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9A0F-2CFD-4F4E-BE69-59C0629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B5EC-4F10-48A5-B829-459DB0A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2E92E-55EC-4372-9CC4-01C94646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36DF9-F7DD-446C-8091-E88C824E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9E92-7741-4320-87E3-931FD05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77D6-5F9C-404C-94F8-1CCECF10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6BE5-1C45-4448-BBCC-D1F94154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28BC-A5EB-4398-885F-CBBDF22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7DA7-0D11-4AEE-92E4-9231E7B1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81F4-9122-4C5E-AB2B-77C5DD07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65CD-1848-43C7-9A27-79AC3097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9C00-2626-4A3C-8096-A682A394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2CC8-7D15-4A20-9747-18D510CA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2FE7-42CC-4544-B3A6-6F508F30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2B65-7392-4DC3-9D0F-B51600D0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0AEF-427C-44A6-98B3-CC22534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E172-0F72-49B7-BEE8-CC09EE74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9D8C-E2A7-43A9-B01D-9CB696AA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C004-20BA-4A03-9F7A-DD572A604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41C4-DEAC-45D3-8D3C-D6857032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B753-F202-4328-BA8E-95085EBF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4A83-0A90-48DD-91BF-374102F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B8472-724C-40AA-BF07-9255B4AE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1141-CC65-4C25-86EA-5061D191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7B92C-09B9-4290-B57E-2FE0676C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0B1F-76E7-46C3-AD85-7A1709177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D6EC4-85F6-4047-A481-46889F580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88E4C-8E8F-4148-9D6B-E4B14FF9B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CCA77-947C-41E0-A791-1583E70D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C9084-F6D4-43FC-95FF-92CC6F95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F6190-DAB8-488C-91CB-FE2D3C68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C2D-2D50-4E1A-A524-FCC5B768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1A9E-F257-42B2-8822-917AB82C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13C90-6CE2-4350-AF7D-5865437F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554B-96A8-4B67-BEB1-0023E692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35058-CD57-408B-9C02-398C1B4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BD1CD-F2AD-4D89-811C-FAB9DE2A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F3712-A5A7-4417-8321-6F6C5A3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F010-43DE-414D-9CAA-7AB9EC26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4F4-9289-43BA-A94C-3761354C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8E07E-BCE3-4EAE-92EF-D8C45090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EC3AF-2A33-4319-8FE2-450C11A6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D063-A1BF-46BF-AA5E-0AE124E6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C628B-AA54-4D37-A4CD-7E0D623F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E767-F000-4C22-8105-80BA23EA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29D9B-7AC7-46E7-BA3B-2B0D30E53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2196-1A86-4A6C-99F9-3E929CC52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9F23-5ECD-482C-B8A8-784B53C4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6865-D332-4A73-A897-D3456A8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41A09-03B7-4DC2-8611-5F7C5C22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383D4-2758-4150-953F-A25FAC4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C095-2B85-4415-9C88-D0D78F86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2309-0383-4B99-B7B8-D7B879DA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0625-D7B4-437B-BBB6-D578A9EE42D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4D0D-8AB9-40D5-908F-8B5C65A8D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2A84-E3C8-4E1F-BAA6-EA198FF31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8FE0-575C-4690-93F9-929E138E4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B17F3-67D0-44DB-8018-F3739DF41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3253" r="19376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AFE69-BDDE-4A19-A557-4B7BD62C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Mini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28309-B95B-4EB8-9FEC-DF5A0101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Arduino Keycode 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EA46B-3C5A-4A24-8328-2CA20A7B6108}"/>
              </a:ext>
            </a:extLst>
          </p:cNvPr>
          <p:cNvSpPr txBox="1"/>
          <p:nvPr/>
        </p:nvSpPr>
        <p:spPr>
          <a:xfrm>
            <a:off x="4523509" y="4563741"/>
            <a:ext cx="516774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Carlos Callejas Dominguez 821226920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Ethan Nagelvoort 821234668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Ardiana Krasniqi 820354659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Robert Esposito 822379994</a:t>
            </a:r>
          </a:p>
        </p:txBody>
      </p:sp>
    </p:spTree>
    <p:extLst>
      <p:ext uri="{BB962C8B-B14F-4D97-AF65-F5344CB8AC3E}">
        <p14:creationId xmlns:p14="http://schemas.microsoft.com/office/powerpoint/2010/main" val="217963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FDD7-34E5-45C9-B670-67BF1554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Questions and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8B22F-0614-4FE9-A363-6C4FC1D4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DA-7FD4-4BFE-8BC3-8C5C82E3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98EB-773D-4302-9709-D6F6944C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Mini-Project demonstrates a lock that requires a keycode to operate.</a:t>
            </a:r>
          </a:p>
          <a:p>
            <a:r>
              <a:rPr lang="en-US" sz="3200" dirty="0"/>
              <a:t>Circuit was designed with </a:t>
            </a:r>
            <a:r>
              <a:rPr lang="en-US" sz="3200" dirty="0" err="1"/>
              <a:t>KiCAD</a:t>
            </a:r>
            <a:r>
              <a:rPr lang="en-US" sz="3200" dirty="0"/>
              <a:t> tools and implemented on a PCB.</a:t>
            </a:r>
          </a:p>
          <a:p>
            <a:r>
              <a:rPr lang="en-US" sz="3200" dirty="0"/>
              <a:t>Circuit satisfies technical requirements.</a:t>
            </a:r>
          </a:p>
          <a:p>
            <a:r>
              <a:rPr lang="en-US" sz="3200" dirty="0"/>
              <a:t>Circuit satisfied EE 496A Mini-project assignment criteria.</a:t>
            </a:r>
          </a:p>
        </p:txBody>
      </p:sp>
    </p:spTree>
    <p:extLst>
      <p:ext uri="{BB962C8B-B14F-4D97-AF65-F5344CB8AC3E}">
        <p14:creationId xmlns:p14="http://schemas.microsoft.com/office/powerpoint/2010/main" val="20122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171-B253-4D25-8DD6-2A0E6847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Design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F78B-C3A8-4364-8ACB-D765EC53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implements an Arduino shield for easy hook-up.</a:t>
            </a:r>
          </a:p>
          <a:p>
            <a:r>
              <a:rPr lang="en-US" sz="4000" dirty="0"/>
              <a:t>Microcontroller’s power output pins are used to drive the LM339 comparators.</a:t>
            </a:r>
          </a:p>
          <a:p>
            <a:r>
              <a:rPr lang="en-US" sz="4000" dirty="0"/>
              <a:t>Design implements a 10 second timeout if less than 4 consecutive key presses are made.</a:t>
            </a:r>
          </a:p>
        </p:txBody>
      </p:sp>
    </p:spTree>
    <p:extLst>
      <p:ext uri="{BB962C8B-B14F-4D97-AF65-F5344CB8AC3E}">
        <p14:creationId xmlns:p14="http://schemas.microsoft.com/office/powerpoint/2010/main" val="17515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E4A-A3B7-47B2-A8EC-199D5BC6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Key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9FAA-3627-4446-88A5-9719684C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An LM339 is used as an LED driver to turn ON and OFF a red or green 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Arduino enables the LM339 to switch from logic high or logic low depending on the keycode from the user.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code was written in C++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932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AB31-B707-43C9-B90D-02939F03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Block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E8195F-A795-4D6C-AC10-07EEFFD22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4" y="1427356"/>
            <a:ext cx="10236819" cy="49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4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27D1-F3F8-4720-A34B-3077D58B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State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A66A35-BB84-441A-9569-8CD8DD171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56" y="1393902"/>
            <a:ext cx="10281424" cy="496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6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9A-979C-4053-AAC5-FF3E9B58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Schematic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4BF93-A1C9-44CB-BDA9-750F9B2E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176"/>
            <a:ext cx="1051560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B562-E649-43CB-957C-40A64304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Printed Circuit Board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EE9AF2-B4FE-40E3-B858-F385E693E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6876"/>
            <a:ext cx="6096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A203782-F3A0-42EB-99DE-718188BB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816875"/>
            <a:ext cx="6096000" cy="43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1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7C1C-6581-469B-9637-53F2FE8A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Finished PCB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AD3A0A-E3D7-476B-B80F-B0F6E9C30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38" y="1690688"/>
            <a:ext cx="54000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F168A2A-E0C5-4256-BBBB-0D3F3911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9" y="1690688"/>
            <a:ext cx="52266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7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Mini Project Presentation</vt:lpstr>
      <vt:lpstr>Summary</vt:lpstr>
      <vt:lpstr>Design Highlights</vt:lpstr>
      <vt:lpstr>Key Technologies</vt:lpstr>
      <vt:lpstr>Block Diagram</vt:lpstr>
      <vt:lpstr>State Diagram</vt:lpstr>
      <vt:lpstr>Schematic Diagram</vt:lpstr>
      <vt:lpstr>Printed Circuit Board</vt:lpstr>
      <vt:lpstr>Finished PCB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Presentation</dc:title>
  <dc:creator>Carlos Callejas</dc:creator>
  <cp:lastModifiedBy>Carlos Callejas</cp:lastModifiedBy>
  <cp:revision>9</cp:revision>
  <dcterms:created xsi:type="dcterms:W3CDTF">2021-03-11T03:00:16Z</dcterms:created>
  <dcterms:modified xsi:type="dcterms:W3CDTF">2021-03-12T17:42:48Z</dcterms:modified>
</cp:coreProperties>
</file>