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afa728de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afa728de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afa728dec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afa728dec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afa728dec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afa728dec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afa728dec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afa728dec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afa728dec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afa728dec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afa728dec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afa728dec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afa728dec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afa728dec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afa728dec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afa728dec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Software Requirements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Ethan, Zackery, and Michael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5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Profiles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Manager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Manage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Track Progress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Member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Easily View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Track Progress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Gamification </a:t>
            </a:r>
            <a:r>
              <a:rPr lang="en"/>
              <a:t>Motivation</a:t>
            </a:r>
            <a:endParaRPr/>
          </a:p>
        </p:txBody>
      </p:sp>
      <p:pic>
        <p:nvPicPr>
          <p:cNvPr id="67" name="Google Shape;67;p14" title="HD wallpaper: Project Management clipart, planning, business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188" y="379025"/>
            <a:ext cx="46005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Tasks &amp; Subtasks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Creation (Need)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Assignment (Need)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Commenting (Nice to Have)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Checklists </a:t>
            </a:r>
            <a:r>
              <a:rPr lang="en"/>
              <a:t>(Nice to Have)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Deadlines </a:t>
            </a:r>
            <a:r>
              <a:rPr lang="en"/>
              <a:t>(Nice to Have)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Dashboard (Need)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Responsive Design (Need)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 Board (Drag and Drop) (Need)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Nice Looking Login Page </a:t>
            </a:r>
            <a:r>
              <a:rPr lang="en"/>
              <a:t>(Nice to Have)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Gamification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Points System </a:t>
            </a:r>
            <a:r>
              <a:rPr lang="en" sz="1400"/>
              <a:t>(Nice to Have)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Obtaining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Leaderboards </a:t>
            </a:r>
            <a:r>
              <a:rPr lang="en" sz="1400"/>
              <a:t>(Nice to Have)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Medals </a:t>
            </a:r>
            <a:r>
              <a:rPr lang="en" sz="1400"/>
              <a:t>(Nice to Have)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950" y="1017725"/>
            <a:ext cx="679284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Members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Leaderboards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Collaboration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Manager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Deadlines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Progress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279" y="778550"/>
            <a:ext cx="4705374" cy="305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Real-Time Updates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UI/UX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2D Graphics Experience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Finalize Requirements Document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 Mockups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Plan (Timeline)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Backend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Front End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Prototype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1285025" y="2095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it!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