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12377-092D-4232-A092-B590FB113A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8E4EDBB-BF80-4FC0-956B-6773E6479355}">
      <dgm:prSet/>
      <dgm:spPr/>
      <dgm:t>
        <a:bodyPr/>
        <a:lstStyle/>
        <a:p>
          <a:pPr>
            <a:defRPr cap="all"/>
          </a:pPr>
          <a:r>
            <a:rPr lang="en-US"/>
            <a:t>Browse Board games in a fast, clean table</a:t>
          </a:r>
        </a:p>
      </dgm:t>
    </dgm:pt>
    <dgm:pt modelId="{45077F67-0E78-4DD9-9509-D73DD0865A61}" type="parTrans" cxnId="{B61DD769-2C51-4682-AAF9-4ECD813EEBD6}">
      <dgm:prSet/>
      <dgm:spPr/>
      <dgm:t>
        <a:bodyPr/>
        <a:lstStyle/>
        <a:p>
          <a:endParaRPr lang="en-US"/>
        </a:p>
      </dgm:t>
    </dgm:pt>
    <dgm:pt modelId="{34143B78-3993-4325-B68B-9FF84908672C}" type="sibTrans" cxnId="{B61DD769-2C51-4682-AAF9-4ECD813EEBD6}">
      <dgm:prSet/>
      <dgm:spPr/>
      <dgm:t>
        <a:bodyPr/>
        <a:lstStyle/>
        <a:p>
          <a:endParaRPr lang="en-US"/>
        </a:p>
      </dgm:t>
    </dgm:pt>
    <dgm:pt modelId="{B6A5D6C1-F041-4D32-8875-565303B6DB03}">
      <dgm:prSet/>
      <dgm:spPr/>
      <dgm:t>
        <a:bodyPr/>
        <a:lstStyle/>
        <a:p>
          <a:pPr>
            <a:defRPr cap="all"/>
          </a:pPr>
          <a:r>
            <a:rPr lang="en-US"/>
            <a:t>Search by name and page through results</a:t>
          </a:r>
        </a:p>
      </dgm:t>
    </dgm:pt>
    <dgm:pt modelId="{A6B3CA42-8ACE-481E-BF44-5D5B387B3672}" type="parTrans" cxnId="{D92D6788-EA5B-427F-9609-EB010F7AE838}">
      <dgm:prSet/>
      <dgm:spPr/>
      <dgm:t>
        <a:bodyPr/>
        <a:lstStyle/>
        <a:p>
          <a:endParaRPr lang="en-US"/>
        </a:p>
      </dgm:t>
    </dgm:pt>
    <dgm:pt modelId="{ABAD5F8E-25E8-45B4-8A62-D945B6E48646}" type="sibTrans" cxnId="{D92D6788-EA5B-427F-9609-EB010F7AE838}">
      <dgm:prSet/>
      <dgm:spPr/>
      <dgm:t>
        <a:bodyPr/>
        <a:lstStyle/>
        <a:p>
          <a:endParaRPr lang="en-US"/>
        </a:p>
      </dgm:t>
    </dgm:pt>
    <dgm:pt modelId="{BE550375-48EC-4502-A836-C2B50FB97D9D}">
      <dgm:prSet/>
      <dgm:spPr/>
      <dgm:t>
        <a:bodyPr/>
        <a:lstStyle/>
        <a:p>
          <a:pPr>
            <a:defRPr cap="all"/>
          </a:pPr>
          <a:r>
            <a:rPr lang="en-US"/>
            <a:t>Show Sale price (Calculated Field Supplier +10%)</a:t>
          </a:r>
        </a:p>
      </dgm:t>
    </dgm:pt>
    <dgm:pt modelId="{8E22D732-B739-4132-BEEA-CE5F83E4617B}" type="parTrans" cxnId="{541E04C3-7751-4970-B0C7-BB832ED4351C}">
      <dgm:prSet/>
      <dgm:spPr/>
      <dgm:t>
        <a:bodyPr/>
        <a:lstStyle/>
        <a:p>
          <a:endParaRPr lang="en-US"/>
        </a:p>
      </dgm:t>
    </dgm:pt>
    <dgm:pt modelId="{1CFE4397-73C1-423F-82CD-E99AC178F1D3}" type="sibTrans" cxnId="{541E04C3-7751-4970-B0C7-BB832ED4351C}">
      <dgm:prSet/>
      <dgm:spPr/>
      <dgm:t>
        <a:bodyPr/>
        <a:lstStyle/>
        <a:p>
          <a:endParaRPr lang="en-US"/>
        </a:p>
      </dgm:t>
    </dgm:pt>
    <dgm:pt modelId="{E10D43B7-89FB-4A10-B3FE-226728C50E8A}" type="pres">
      <dgm:prSet presAssocID="{06C12377-092D-4232-A092-B590FB113AB1}" presName="root" presStyleCnt="0">
        <dgm:presLayoutVars>
          <dgm:dir/>
          <dgm:resizeHandles val="exact"/>
        </dgm:presLayoutVars>
      </dgm:prSet>
      <dgm:spPr/>
    </dgm:pt>
    <dgm:pt modelId="{5A46CBE3-7EE0-4690-A501-DAC8EB4C02A7}" type="pres">
      <dgm:prSet presAssocID="{D8E4EDBB-BF80-4FC0-956B-6773E6479355}" presName="compNode" presStyleCnt="0"/>
      <dgm:spPr/>
    </dgm:pt>
    <dgm:pt modelId="{027DC8E6-987C-4B6E-AFFE-9130D5BEB972}" type="pres">
      <dgm:prSet presAssocID="{D8E4EDBB-BF80-4FC0-956B-6773E6479355}" presName="iconBgRect" presStyleLbl="bgShp" presStyleIdx="0" presStyleCnt="3"/>
      <dgm:spPr/>
    </dgm:pt>
    <dgm:pt modelId="{49E63178-0393-47F9-8795-1C4FD0A7074C}" type="pres">
      <dgm:prSet presAssocID="{D8E4EDBB-BF80-4FC0-956B-6773E64793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EFADC47-3F5B-4062-B0A6-3B416315C493}" type="pres">
      <dgm:prSet presAssocID="{D8E4EDBB-BF80-4FC0-956B-6773E6479355}" presName="spaceRect" presStyleCnt="0"/>
      <dgm:spPr/>
    </dgm:pt>
    <dgm:pt modelId="{12FC681F-AE67-47A6-8B70-84F177890939}" type="pres">
      <dgm:prSet presAssocID="{D8E4EDBB-BF80-4FC0-956B-6773E6479355}" presName="textRect" presStyleLbl="revTx" presStyleIdx="0" presStyleCnt="3">
        <dgm:presLayoutVars>
          <dgm:chMax val="1"/>
          <dgm:chPref val="1"/>
        </dgm:presLayoutVars>
      </dgm:prSet>
      <dgm:spPr/>
    </dgm:pt>
    <dgm:pt modelId="{08D8E294-7008-400C-8767-BB4D3C579FA1}" type="pres">
      <dgm:prSet presAssocID="{34143B78-3993-4325-B68B-9FF84908672C}" presName="sibTrans" presStyleCnt="0"/>
      <dgm:spPr/>
    </dgm:pt>
    <dgm:pt modelId="{C4CE2904-89A5-4F56-BDAD-D8E2F2DACDEC}" type="pres">
      <dgm:prSet presAssocID="{B6A5D6C1-F041-4D32-8875-565303B6DB03}" presName="compNode" presStyleCnt="0"/>
      <dgm:spPr/>
    </dgm:pt>
    <dgm:pt modelId="{EAA2FE94-E372-4DEC-B25A-0E9857A05966}" type="pres">
      <dgm:prSet presAssocID="{B6A5D6C1-F041-4D32-8875-565303B6DB03}" presName="iconBgRect" presStyleLbl="bgShp" presStyleIdx="1" presStyleCnt="3"/>
      <dgm:spPr/>
    </dgm:pt>
    <dgm:pt modelId="{B22F7A20-494E-4FD9-835C-B241237CEEBB}" type="pres">
      <dgm:prSet presAssocID="{B6A5D6C1-F041-4D32-8875-565303B6DB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68C5BF1-4996-4806-BC93-F39A595F945D}" type="pres">
      <dgm:prSet presAssocID="{B6A5D6C1-F041-4D32-8875-565303B6DB03}" presName="spaceRect" presStyleCnt="0"/>
      <dgm:spPr/>
    </dgm:pt>
    <dgm:pt modelId="{4AD32121-D9F3-4D56-B0E9-D1ED25A23B0E}" type="pres">
      <dgm:prSet presAssocID="{B6A5D6C1-F041-4D32-8875-565303B6DB03}" presName="textRect" presStyleLbl="revTx" presStyleIdx="1" presStyleCnt="3">
        <dgm:presLayoutVars>
          <dgm:chMax val="1"/>
          <dgm:chPref val="1"/>
        </dgm:presLayoutVars>
      </dgm:prSet>
      <dgm:spPr/>
    </dgm:pt>
    <dgm:pt modelId="{3473E796-01C7-44C9-BEDA-9D810C02AFB0}" type="pres">
      <dgm:prSet presAssocID="{ABAD5F8E-25E8-45B4-8A62-D945B6E48646}" presName="sibTrans" presStyleCnt="0"/>
      <dgm:spPr/>
    </dgm:pt>
    <dgm:pt modelId="{64D32442-EAFD-45A1-BB5B-C9924B78C32A}" type="pres">
      <dgm:prSet presAssocID="{BE550375-48EC-4502-A836-C2B50FB97D9D}" presName="compNode" presStyleCnt="0"/>
      <dgm:spPr/>
    </dgm:pt>
    <dgm:pt modelId="{6149193F-686D-45FD-ADBF-0BAE50E34E54}" type="pres">
      <dgm:prSet presAssocID="{BE550375-48EC-4502-A836-C2B50FB97D9D}" presName="iconBgRect" presStyleLbl="bgShp" presStyleIdx="2" presStyleCnt="3"/>
      <dgm:spPr/>
    </dgm:pt>
    <dgm:pt modelId="{FE1236B7-B2C3-4E71-9145-1BE38F170F4D}" type="pres">
      <dgm:prSet presAssocID="{BE550375-48EC-4502-A836-C2B50FB97D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32F1D643-35A0-46C4-8566-D318FD01680C}" type="pres">
      <dgm:prSet presAssocID="{BE550375-48EC-4502-A836-C2B50FB97D9D}" presName="spaceRect" presStyleCnt="0"/>
      <dgm:spPr/>
    </dgm:pt>
    <dgm:pt modelId="{EEB3FED5-2943-439C-AE34-985C8679D7DD}" type="pres">
      <dgm:prSet presAssocID="{BE550375-48EC-4502-A836-C2B50FB97D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DC1D714-4123-4CC6-B156-3EDD78AFCD53}" type="presOf" srcId="{B6A5D6C1-F041-4D32-8875-565303B6DB03}" destId="{4AD32121-D9F3-4D56-B0E9-D1ED25A23B0E}" srcOrd="0" destOrd="0" presId="urn:microsoft.com/office/officeart/2018/5/layout/IconCircleLabelList"/>
    <dgm:cxn modelId="{9F603148-3185-4974-9C45-E2FE7530E344}" type="presOf" srcId="{BE550375-48EC-4502-A836-C2B50FB97D9D}" destId="{EEB3FED5-2943-439C-AE34-985C8679D7DD}" srcOrd="0" destOrd="0" presId="urn:microsoft.com/office/officeart/2018/5/layout/IconCircleLabelList"/>
    <dgm:cxn modelId="{B61DD769-2C51-4682-AAF9-4ECD813EEBD6}" srcId="{06C12377-092D-4232-A092-B590FB113AB1}" destId="{D8E4EDBB-BF80-4FC0-956B-6773E6479355}" srcOrd="0" destOrd="0" parTransId="{45077F67-0E78-4DD9-9509-D73DD0865A61}" sibTransId="{34143B78-3993-4325-B68B-9FF84908672C}"/>
    <dgm:cxn modelId="{319F6B5A-EA95-4426-8F42-6D988DE1AEAE}" type="presOf" srcId="{D8E4EDBB-BF80-4FC0-956B-6773E6479355}" destId="{12FC681F-AE67-47A6-8B70-84F177890939}" srcOrd="0" destOrd="0" presId="urn:microsoft.com/office/officeart/2018/5/layout/IconCircleLabelList"/>
    <dgm:cxn modelId="{D92D6788-EA5B-427F-9609-EB010F7AE838}" srcId="{06C12377-092D-4232-A092-B590FB113AB1}" destId="{B6A5D6C1-F041-4D32-8875-565303B6DB03}" srcOrd="1" destOrd="0" parTransId="{A6B3CA42-8ACE-481E-BF44-5D5B387B3672}" sibTransId="{ABAD5F8E-25E8-45B4-8A62-D945B6E48646}"/>
    <dgm:cxn modelId="{541E04C3-7751-4970-B0C7-BB832ED4351C}" srcId="{06C12377-092D-4232-A092-B590FB113AB1}" destId="{BE550375-48EC-4502-A836-C2B50FB97D9D}" srcOrd="2" destOrd="0" parTransId="{8E22D732-B739-4132-BEEA-CE5F83E4617B}" sibTransId="{1CFE4397-73C1-423F-82CD-E99AC178F1D3}"/>
    <dgm:cxn modelId="{821CB0E6-EC54-48EC-B6D2-E66B08CCACFE}" type="presOf" srcId="{06C12377-092D-4232-A092-B590FB113AB1}" destId="{E10D43B7-89FB-4A10-B3FE-226728C50E8A}" srcOrd="0" destOrd="0" presId="urn:microsoft.com/office/officeart/2018/5/layout/IconCircleLabelList"/>
    <dgm:cxn modelId="{CBAE3A38-34F0-471A-ACEB-88384AD08029}" type="presParOf" srcId="{E10D43B7-89FB-4A10-B3FE-226728C50E8A}" destId="{5A46CBE3-7EE0-4690-A501-DAC8EB4C02A7}" srcOrd="0" destOrd="0" presId="urn:microsoft.com/office/officeart/2018/5/layout/IconCircleLabelList"/>
    <dgm:cxn modelId="{BB9C82F9-071E-4AA1-A830-058F45049394}" type="presParOf" srcId="{5A46CBE3-7EE0-4690-A501-DAC8EB4C02A7}" destId="{027DC8E6-987C-4B6E-AFFE-9130D5BEB972}" srcOrd="0" destOrd="0" presId="urn:microsoft.com/office/officeart/2018/5/layout/IconCircleLabelList"/>
    <dgm:cxn modelId="{F73ED392-9197-4557-9D10-A98173C818BD}" type="presParOf" srcId="{5A46CBE3-7EE0-4690-A501-DAC8EB4C02A7}" destId="{49E63178-0393-47F9-8795-1C4FD0A7074C}" srcOrd="1" destOrd="0" presId="urn:microsoft.com/office/officeart/2018/5/layout/IconCircleLabelList"/>
    <dgm:cxn modelId="{BA49C086-7650-4A3A-8443-9E44D8D5F1D4}" type="presParOf" srcId="{5A46CBE3-7EE0-4690-A501-DAC8EB4C02A7}" destId="{7EFADC47-3F5B-4062-B0A6-3B416315C493}" srcOrd="2" destOrd="0" presId="urn:microsoft.com/office/officeart/2018/5/layout/IconCircleLabelList"/>
    <dgm:cxn modelId="{2BDB6398-9191-4273-8E2A-1B9A52728CC6}" type="presParOf" srcId="{5A46CBE3-7EE0-4690-A501-DAC8EB4C02A7}" destId="{12FC681F-AE67-47A6-8B70-84F177890939}" srcOrd="3" destOrd="0" presId="urn:microsoft.com/office/officeart/2018/5/layout/IconCircleLabelList"/>
    <dgm:cxn modelId="{07D7528D-6457-4781-B45F-A6389A406E36}" type="presParOf" srcId="{E10D43B7-89FB-4A10-B3FE-226728C50E8A}" destId="{08D8E294-7008-400C-8767-BB4D3C579FA1}" srcOrd="1" destOrd="0" presId="urn:microsoft.com/office/officeart/2018/5/layout/IconCircleLabelList"/>
    <dgm:cxn modelId="{81BC15BA-381B-4B0F-BFD6-3AE8AC2D2F37}" type="presParOf" srcId="{E10D43B7-89FB-4A10-B3FE-226728C50E8A}" destId="{C4CE2904-89A5-4F56-BDAD-D8E2F2DACDEC}" srcOrd="2" destOrd="0" presId="urn:microsoft.com/office/officeart/2018/5/layout/IconCircleLabelList"/>
    <dgm:cxn modelId="{FCC9AF60-8281-4D5C-A3D7-89B410E8C46B}" type="presParOf" srcId="{C4CE2904-89A5-4F56-BDAD-D8E2F2DACDEC}" destId="{EAA2FE94-E372-4DEC-B25A-0E9857A05966}" srcOrd="0" destOrd="0" presId="urn:microsoft.com/office/officeart/2018/5/layout/IconCircleLabelList"/>
    <dgm:cxn modelId="{37566E57-D7B3-4688-9E44-5805174F4DFE}" type="presParOf" srcId="{C4CE2904-89A5-4F56-BDAD-D8E2F2DACDEC}" destId="{B22F7A20-494E-4FD9-835C-B241237CEEBB}" srcOrd="1" destOrd="0" presId="urn:microsoft.com/office/officeart/2018/5/layout/IconCircleLabelList"/>
    <dgm:cxn modelId="{55BEB6F5-DC42-4E39-BC63-9088918EBF48}" type="presParOf" srcId="{C4CE2904-89A5-4F56-BDAD-D8E2F2DACDEC}" destId="{168C5BF1-4996-4806-BC93-F39A595F945D}" srcOrd="2" destOrd="0" presId="urn:microsoft.com/office/officeart/2018/5/layout/IconCircleLabelList"/>
    <dgm:cxn modelId="{0054DF2A-F113-49F6-B57D-E88342C2F255}" type="presParOf" srcId="{C4CE2904-89A5-4F56-BDAD-D8E2F2DACDEC}" destId="{4AD32121-D9F3-4D56-B0E9-D1ED25A23B0E}" srcOrd="3" destOrd="0" presId="urn:microsoft.com/office/officeart/2018/5/layout/IconCircleLabelList"/>
    <dgm:cxn modelId="{D9426E8E-4AB6-414A-A054-5E5CC2D32515}" type="presParOf" srcId="{E10D43B7-89FB-4A10-B3FE-226728C50E8A}" destId="{3473E796-01C7-44C9-BEDA-9D810C02AFB0}" srcOrd="3" destOrd="0" presId="urn:microsoft.com/office/officeart/2018/5/layout/IconCircleLabelList"/>
    <dgm:cxn modelId="{3DDDED99-2CBD-4859-BCEF-84B8D6612260}" type="presParOf" srcId="{E10D43B7-89FB-4A10-B3FE-226728C50E8A}" destId="{64D32442-EAFD-45A1-BB5B-C9924B78C32A}" srcOrd="4" destOrd="0" presId="urn:microsoft.com/office/officeart/2018/5/layout/IconCircleLabelList"/>
    <dgm:cxn modelId="{A6C61293-43F2-4F6C-A4BB-92367DCC49E5}" type="presParOf" srcId="{64D32442-EAFD-45A1-BB5B-C9924B78C32A}" destId="{6149193F-686D-45FD-ADBF-0BAE50E34E54}" srcOrd="0" destOrd="0" presId="urn:microsoft.com/office/officeart/2018/5/layout/IconCircleLabelList"/>
    <dgm:cxn modelId="{1963DF0A-6019-47F6-9988-9933F0B3949A}" type="presParOf" srcId="{64D32442-EAFD-45A1-BB5B-C9924B78C32A}" destId="{FE1236B7-B2C3-4E71-9145-1BE38F170F4D}" srcOrd="1" destOrd="0" presId="urn:microsoft.com/office/officeart/2018/5/layout/IconCircleLabelList"/>
    <dgm:cxn modelId="{93A08A32-E678-41C1-9BA2-E59C249814AE}" type="presParOf" srcId="{64D32442-EAFD-45A1-BB5B-C9924B78C32A}" destId="{32F1D643-35A0-46C4-8566-D318FD01680C}" srcOrd="2" destOrd="0" presId="urn:microsoft.com/office/officeart/2018/5/layout/IconCircleLabelList"/>
    <dgm:cxn modelId="{3B1120B2-8C75-4ACD-ADD7-66E2CCF88811}" type="presParOf" srcId="{64D32442-EAFD-45A1-BB5B-C9924B78C32A}" destId="{EEB3FED5-2943-439C-AE34-985C8679D7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CAC641-C159-47C9-B1CB-F7359F9D46A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CF3C18-A44E-4B9A-92C6-626BFBC691ED}">
      <dgm:prSet/>
      <dgm:spPr/>
      <dgm:t>
        <a:bodyPr/>
        <a:lstStyle/>
        <a:p>
          <a:r>
            <a:rPr lang="en-US"/>
            <a:t>Supplier feed has no paging or filtering</a:t>
          </a:r>
        </a:p>
      </dgm:t>
    </dgm:pt>
    <dgm:pt modelId="{8A743249-4777-417A-9A99-F3EDD0D71248}" type="parTrans" cxnId="{C297EF79-C656-4246-B150-E8ACCC6D5316}">
      <dgm:prSet/>
      <dgm:spPr/>
      <dgm:t>
        <a:bodyPr/>
        <a:lstStyle/>
        <a:p>
          <a:endParaRPr lang="en-US"/>
        </a:p>
      </dgm:t>
    </dgm:pt>
    <dgm:pt modelId="{22135E62-3D36-40B3-AAE3-B15772105DC1}" type="sibTrans" cxnId="{C297EF79-C656-4246-B150-E8ACCC6D5316}">
      <dgm:prSet/>
      <dgm:spPr/>
      <dgm:t>
        <a:bodyPr/>
        <a:lstStyle/>
        <a:p>
          <a:endParaRPr lang="en-US"/>
        </a:p>
      </dgm:t>
    </dgm:pt>
    <dgm:pt modelId="{FC52D76D-D5F6-463C-B9E8-6E47D8D128B6}">
      <dgm:prSet/>
      <dgm:spPr/>
      <dgm:t>
        <a:bodyPr/>
        <a:lstStyle/>
        <a:p>
          <a:r>
            <a:rPr lang="en-US"/>
            <a:t>Data size 700 items(may grow) </a:t>
          </a:r>
        </a:p>
      </dgm:t>
    </dgm:pt>
    <dgm:pt modelId="{39D160CC-16B3-4EC9-8E39-5905D5EBC554}" type="parTrans" cxnId="{33968977-F72E-4D28-85D9-BEB7C1939C1E}">
      <dgm:prSet/>
      <dgm:spPr/>
      <dgm:t>
        <a:bodyPr/>
        <a:lstStyle/>
        <a:p>
          <a:endParaRPr lang="en-US"/>
        </a:p>
      </dgm:t>
    </dgm:pt>
    <dgm:pt modelId="{047C38AC-31A6-493E-B7C2-FA6937C664C2}" type="sibTrans" cxnId="{33968977-F72E-4D28-85D9-BEB7C1939C1E}">
      <dgm:prSet/>
      <dgm:spPr/>
      <dgm:t>
        <a:bodyPr/>
        <a:lstStyle/>
        <a:p>
          <a:endParaRPr lang="en-US"/>
        </a:p>
      </dgm:t>
    </dgm:pt>
    <dgm:pt modelId="{D66ADB05-635B-47D9-A067-4398F8C25138}">
      <dgm:prSet/>
      <dgm:spPr/>
      <dgm:t>
        <a:bodyPr/>
        <a:lstStyle/>
        <a:p>
          <a:r>
            <a:rPr lang="en-US"/>
            <a:t>Keep the client focus on display, not heavy processing </a:t>
          </a:r>
        </a:p>
      </dgm:t>
    </dgm:pt>
    <dgm:pt modelId="{AD47A76A-620E-43E4-8DCB-2994117264AF}" type="parTrans" cxnId="{AFB7A781-3A22-43A6-802E-4E1F6657ECAD}">
      <dgm:prSet/>
      <dgm:spPr/>
      <dgm:t>
        <a:bodyPr/>
        <a:lstStyle/>
        <a:p>
          <a:endParaRPr lang="en-US"/>
        </a:p>
      </dgm:t>
    </dgm:pt>
    <dgm:pt modelId="{A0D9D448-7D1B-4BF3-89DA-40DDD5987A52}" type="sibTrans" cxnId="{AFB7A781-3A22-43A6-802E-4E1F6657ECAD}">
      <dgm:prSet/>
      <dgm:spPr/>
      <dgm:t>
        <a:bodyPr/>
        <a:lstStyle/>
        <a:p>
          <a:endParaRPr lang="en-US"/>
        </a:p>
      </dgm:t>
    </dgm:pt>
    <dgm:pt modelId="{1691085C-5B1E-4D5C-ABC3-08CAF9547155}" type="pres">
      <dgm:prSet presAssocID="{90CAC641-C159-47C9-B1CB-F7359F9D46A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24FE72-9C47-455B-A238-77615CF586FC}" type="pres">
      <dgm:prSet presAssocID="{C0CF3C18-A44E-4B9A-92C6-626BFBC691ED}" presName="hierRoot1" presStyleCnt="0"/>
      <dgm:spPr/>
    </dgm:pt>
    <dgm:pt modelId="{9DFEC318-A74D-4887-9281-2609ACB93E6D}" type="pres">
      <dgm:prSet presAssocID="{C0CF3C18-A44E-4B9A-92C6-626BFBC691ED}" presName="composite" presStyleCnt="0"/>
      <dgm:spPr/>
    </dgm:pt>
    <dgm:pt modelId="{3B510719-200B-42C2-86A2-489EE2A55442}" type="pres">
      <dgm:prSet presAssocID="{C0CF3C18-A44E-4B9A-92C6-626BFBC691ED}" presName="background" presStyleLbl="node0" presStyleIdx="0" presStyleCnt="3"/>
      <dgm:spPr/>
    </dgm:pt>
    <dgm:pt modelId="{136A9EA8-2141-43C4-9CCF-F216E6637213}" type="pres">
      <dgm:prSet presAssocID="{C0CF3C18-A44E-4B9A-92C6-626BFBC691ED}" presName="text" presStyleLbl="fgAcc0" presStyleIdx="0" presStyleCnt="3">
        <dgm:presLayoutVars>
          <dgm:chPref val="3"/>
        </dgm:presLayoutVars>
      </dgm:prSet>
      <dgm:spPr/>
    </dgm:pt>
    <dgm:pt modelId="{C9B71ABD-BD3A-4991-B0F2-0466989AC3AD}" type="pres">
      <dgm:prSet presAssocID="{C0CF3C18-A44E-4B9A-92C6-626BFBC691ED}" presName="hierChild2" presStyleCnt="0"/>
      <dgm:spPr/>
    </dgm:pt>
    <dgm:pt modelId="{DDC4BA42-9CC2-47DC-BA9A-53B55E649926}" type="pres">
      <dgm:prSet presAssocID="{FC52D76D-D5F6-463C-B9E8-6E47D8D128B6}" presName="hierRoot1" presStyleCnt="0"/>
      <dgm:spPr/>
    </dgm:pt>
    <dgm:pt modelId="{6F1606EC-9699-4389-9FEB-70826682F0E9}" type="pres">
      <dgm:prSet presAssocID="{FC52D76D-D5F6-463C-B9E8-6E47D8D128B6}" presName="composite" presStyleCnt="0"/>
      <dgm:spPr/>
    </dgm:pt>
    <dgm:pt modelId="{068617D6-2A6E-4A77-90FB-4CDE734CC71C}" type="pres">
      <dgm:prSet presAssocID="{FC52D76D-D5F6-463C-B9E8-6E47D8D128B6}" presName="background" presStyleLbl="node0" presStyleIdx="1" presStyleCnt="3"/>
      <dgm:spPr/>
    </dgm:pt>
    <dgm:pt modelId="{37E6EF60-7894-438A-96EC-369C059328AD}" type="pres">
      <dgm:prSet presAssocID="{FC52D76D-D5F6-463C-B9E8-6E47D8D128B6}" presName="text" presStyleLbl="fgAcc0" presStyleIdx="1" presStyleCnt="3">
        <dgm:presLayoutVars>
          <dgm:chPref val="3"/>
        </dgm:presLayoutVars>
      </dgm:prSet>
      <dgm:spPr/>
    </dgm:pt>
    <dgm:pt modelId="{0AE0F4DC-924A-4C05-A5A5-22A71B8C31DB}" type="pres">
      <dgm:prSet presAssocID="{FC52D76D-D5F6-463C-B9E8-6E47D8D128B6}" presName="hierChild2" presStyleCnt="0"/>
      <dgm:spPr/>
    </dgm:pt>
    <dgm:pt modelId="{C994E036-3476-476E-8728-4C5D621CED73}" type="pres">
      <dgm:prSet presAssocID="{D66ADB05-635B-47D9-A067-4398F8C25138}" presName="hierRoot1" presStyleCnt="0"/>
      <dgm:spPr/>
    </dgm:pt>
    <dgm:pt modelId="{E0DCC9D2-E203-4687-8A91-B3931DC40DCC}" type="pres">
      <dgm:prSet presAssocID="{D66ADB05-635B-47D9-A067-4398F8C25138}" presName="composite" presStyleCnt="0"/>
      <dgm:spPr/>
    </dgm:pt>
    <dgm:pt modelId="{FE078B65-7837-4D4B-938F-EF8A0D281CC3}" type="pres">
      <dgm:prSet presAssocID="{D66ADB05-635B-47D9-A067-4398F8C25138}" presName="background" presStyleLbl="node0" presStyleIdx="2" presStyleCnt="3"/>
      <dgm:spPr/>
    </dgm:pt>
    <dgm:pt modelId="{EBB048A0-6B33-46D6-B5B2-771B119CEF39}" type="pres">
      <dgm:prSet presAssocID="{D66ADB05-635B-47D9-A067-4398F8C25138}" presName="text" presStyleLbl="fgAcc0" presStyleIdx="2" presStyleCnt="3">
        <dgm:presLayoutVars>
          <dgm:chPref val="3"/>
        </dgm:presLayoutVars>
      </dgm:prSet>
      <dgm:spPr/>
    </dgm:pt>
    <dgm:pt modelId="{5D6D5AD5-8ED8-4502-B847-3EAF774D2CCC}" type="pres">
      <dgm:prSet presAssocID="{D66ADB05-635B-47D9-A067-4398F8C25138}" presName="hierChild2" presStyleCnt="0"/>
      <dgm:spPr/>
    </dgm:pt>
  </dgm:ptLst>
  <dgm:cxnLst>
    <dgm:cxn modelId="{33968977-F72E-4D28-85D9-BEB7C1939C1E}" srcId="{90CAC641-C159-47C9-B1CB-F7359F9D46AF}" destId="{FC52D76D-D5F6-463C-B9E8-6E47D8D128B6}" srcOrd="1" destOrd="0" parTransId="{39D160CC-16B3-4EC9-8E39-5905D5EBC554}" sibTransId="{047C38AC-31A6-493E-B7C2-FA6937C664C2}"/>
    <dgm:cxn modelId="{C297EF79-C656-4246-B150-E8ACCC6D5316}" srcId="{90CAC641-C159-47C9-B1CB-F7359F9D46AF}" destId="{C0CF3C18-A44E-4B9A-92C6-626BFBC691ED}" srcOrd="0" destOrd="0" parTransId="{8A743249-4777-417A-9A99-F3EDD0D71248}" sibTransId="{22135E62-3D36-40B3-AAE3-B15772105DC1}"/>
    <dgm:cxn modelId="{AFB7A781-3A22-43A6-802E-4E1F6657ECAD}" srcId="{90CAC641-C159-47C9-B1CB-F7359F9D46AF}" destId="{D66ADB05-635B-47D9-A067-4398F8C25138}" srcOrd="2" destOrd="0" parTransId="{AD47A76A-620E-43E4-8DCB-2994117264AF}" sibTransId="{A0D9D448-7D1B-4BF3-89DA-40DDD5987A52}"/>
    <dgm:cxn modelId="{2FE255AA-1EC0-48C3-920B-E847658C10E0}" type="presOf" srcId="{FC52D76D-D5F6-463C-B9E8-6E47D8D128B6}" destId="{37E6EF60-7894-438A-96EC-369C059328AD}" srcOrd="0" destOrd="0" presId="urn:microsoft.com/office/officeart/2005/8/layout/hierarchy1"/>
    <dgm:cxn modelId="{4AE66DB0-E297-40B0-AF06-CF83FE63974A}" type="presOf" srcId="{C0CF3C18-A44E-4B9A-92C6-626BFBC691ED}" destId="{136A9EA8-2141-43C4-9CCF-F216E6637213}" srcOrd="0" destOrd="0" presId="urn:microsoft.com/office/officeart/2005/8/layout/hierarchy1"/>
    <dgm:cxn modelId="{09C26FBD-9F74-485C-BF20-7CC70504FA98}" type="presOf" srcId="{D66ADB05-635B-47D9-A067-4398F8C25138}" destId="{EBB048A0-6B33-46D6-B5B2-771B119CEF39}" srcOrd="0" destOrd="0" presId="urn:microsoft.com/office/officeart/2005/8/layout/hierarchy1"/>
    <dgm:cxn modelId="{56F16EEE-A09E-4EA4-9F34-371E009F177A}" type="presOf" srcId="{90CAC641-C159-47C9-B1CB-F7359F9D46AF}" destId="{1691085C-5B1E-4D5C-ABC3-08CAF9547155}" srcOrd="0" destOrd="0" presId="urn:microsoft.com/office/officeart/2005/8/layout/hierarchy1"/>
    <dgm:cxn modelId="{F87447B4-F99A-47FF-8AA8-FB7E734BA312}" type="presParOf" srcId="{1691085C-5B1E-4D5C-ABC3-08CAF9547155}" destId="{2824FE72-9C47-455B-A238-77615CF586FC}" srcOrd="0" destOrd="0" presId="urn:microsoft.com/office/officeart/2005/8/layout/hierarchy1"/>
    <dgm:cxn modelId="{08FBABA8-A8C5-4039-9AC8-8D3ACAB8BDB3}" type="presParOf" srcId="{2824FE72-9C47-455B-A238-77615CF586FC}" destId="{9DFEC318-A74D-4887-9281-2609ACB93E6D}" srcOrd="0" destOrd="0" presId="urn:microsoft.com/office/officeart/2005/8/layout/hierarchy1"/>
    <dgm:cxn modelId="{2C75A670-A19F-4C4F-92D5-CAA01DA4E3F3}" type="presParOf" srcId="{9DFEC318-A74D-4887-9281-2609ACB93E6D}" destId="{3B510719-200B-42C2-86A2-489EE2A55442}" srcOrd="0" destOrd="0" presId="urn:microsoft.com/office/officeart/2005/8/layout/hierarchy1"/>
    <dgm:cxn modelId="{CA067B29-E53E-4ABD-9C9D-A1609CC151EF}" type="presParOf" srcId="{9DFEC318-A74D-4887-9281-2609ACB93E6D}" destId="{136A9EA8-2141-43C4-9CCF-F216E6637213}" srcOrd="1" destOrd="0" presId="urn:microsoft.com/office/officeart/2005/8/layout/hierarchy1"/>
    <dgm:cxn modelId="{85D1D4E0-E9E5-405F-9CAE-4232925C0623}" type="presParOf" srcId="{2824FE72-9C47-455B-A238-77615CF586FC}" destId="{C9B71ABD-BD3A-4991-B0F2-0466989AC3AD}" srcOrd="1" destOrd="0" presId="urn:microsoft.com/office/officeart/2005/8/layout/hierarchy1"/>
    <dgm:cxn modelId="{AC3278B7-33FD-4388-9EE1-3EC7CF60AA04}" type="presParOf" srcId="{1691085C-5B1E-4D5C-ABC3-08CAF9547155}" destId="{DDC4BA42-9CC2-47DC-BA9A-53B55E649926}" srcOrd="1" destOrd="0" presId="urn:microsoft.com/office/officeart/2005/8/layout/hierarchy1"/>
    <dgm:cxn modelId="{3A9390B5-40D4-4DB0-867F-565E2BC924B2}" type="presParOf" srcId="{DDC4BA42-9CC2-47DC-BA9A-53B55E649926}" destId="{6F1606EC-9699-4389-9FEB-70826682F0E9}" srcOrd="0" destOrd="0" presId="urn:microsoft.com/office/officeart/2005/8/layout/hierarchy1"/>
    <dgm:cxn modelId="{C8C51BBF-3124-40E6-B496-875321F34570}" type="presParOf" srcId="{6F1606EC-9699-4389-9FEB-70826682F0E9}" destId="{068617D6-2A6E-4A77-90FB-4CDE734CC71C}" srcOrd="0" destOrd="0" presId="urn:microsoft.com/office/officeart/2005/8/layout/hierarchy1"/>
    <dgm:cxn modelId="{A701CF6E-2A03-4927-92D8-35CC7BA7D60C}" type="presParOf" srcId="{6F1606EC-9699-4389-9FEB-70826682F0E9}" destId="{37E6EF60-7894-438A-96EC-369C059328AD}" srcOrd="1" destOrd="0" presId="urn:microsoft.com/office/officeart/2005/8/layout/hierarchy1"/>
    <dgm:cxn modelId="{520526CE-2061-4A2C-B511-DCCF2DD15291}" type="presParOf" srcId="{DDC4BA42-9CC2-47DC-BA9A-53B55E649926}" destId="{0AE0F4DC-924A-4C05-A5A5-22A71B8C31DB}" srcOrd="1" destOrd="0" presId="urn:microsoft.com/office/officeart/2005/8/layout/hierarchy1"/>
    <dgm:cxn modelId="{1124057D-197E-4EAE-84CA-529F14DB236F}" type="presParOf" srcId="{1691085C-5B1E-4D5C-ABC3-08CAF9547155}" destId="{C994E036-3476-476E-8728-4C5D621CED73}" srcOrd="2" destOrd="0" presId="urn:microsoft.com/office/officeart/2005/8/layout/hierarchy1"/>
    <dgm:cxn modelId="{4ADC30A7-78D1-413B-B82B-9A4A9EF2C9D7}" type="presParOf" srcId="{C994E036-3476-476E-8728-4C5D621CED73}" destId="{E0DCC9D2-E203-4687-8A91-B3931DC40DCC}" srcOrd="0" destOrd="0" presId="urn:microsoft.com/office/officeart/2005/8/layout/hierarchy1"/>
    <dgm:cxn modelId="{B1C8416E-F079-4401-BF0A-D6BB19D00C81}" type="presParOf" srcId="{E0DCC9D2-E203-4687-8A91-B3931DC40DCC}" destId="{FE078B65-7837-4D4B-938F-EF8A0D281CC3}" srcOrd="0" destOrd="0" presId="urn:microsoft.com/office/officeart/2005/8/layout/hierarchy1"/>
    <dgm:cxn modelId="{2B673582-CC81-4987-8A5D-CD44C7FBF588}" type="presParOf" srcId="{E0DCC9D2-E203-4687-8A91-B3931DC40DCC}" destId="{EBB048A0-6B33-46D6-B5B2-771B119CEF39}" srcOrd="1" destOrd="0" presId="urn:microsoft.com/office/officeart/2005/8/layout/hierarchy1"/>
    <dgm:cxn modelId="{CB0C840C-B771-4A6A-8B2C-7742B36521C8}" type="presParOf" srcId="{C994E036-3476-476E-8728-4C5D621CED73}" destId="{5D6D5AD5-8ED8-4502-B847-3EAF774D2C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DC8E6-987C-4B6E-AFFE-9130D5BEB972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63178-0393-47F9-8795-1C4FD0A7074C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C681F-AE67-47A6-8B70-84F17789093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Browse Board games in a fast, clean table</a:t>
          </a:r>
        </a:p>
      </dsp:txBody>
      <dsp:txXfrm>
        <a:off x="93445" y="3018902"/>
        <a:ext cx="3206250" cy="720000"/>
      </dsp:txXfrm>
    </dsp:sp>
    <dsp:sp modelId="{EAA2FE94-E372-4DEC-B25A-0E9857A05966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F7A20-494E-4FD9-835C-B241237CEEBB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121-D9F3-4D56-B0E9-D1ED25A23B0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Search by name and page through results</a:t>
          </a:r>
        </a:p>
      </dsp:txBody>
      <dsp:txXfrm>
        <a:off x="3860789" y="3018902"/>
        <a:ext cx="3206250" cy="720000"/>
      </dsp:txXfrm>
    </dsp:sp>
    <dsp:sp modelId="{6149193F-686D-45FD-ADBF-0BAE50E34E54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236B7-B2C3-4E71-9145-1BE38F170F4D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3FED5-2943-439C-AE34-985C8679D7DD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Show Sale price (Calculated Field Supplier +10%)</a:t>
          </a:r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10719-200B-42C2-86A2-489EE2A5544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A9EA8-2141-43C4-9CCF-F216E663721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Supplier feed has no paging or filtering</a:t>
          </a:r>
        </a:p>
      </dsp:txBody>
      <dsp:txXfrm>
        <a:off x="378614" y="886531"/>
        <a:ext cx="2810360" cy="1744948"/>
      </dsp:txXfrm>
    </dsp:sp>
    <dsp:sp modelId="{068617D6-2A6E-4A77-90FB-4CDE734CC71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6EF60-7894-438A-96EC-369C059328AD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size 700 items(may grow) </a:t>
          </a:r>
        </a:p>
      </dsp:txBody>
      <dsp:txXfrm>
        <a:off x="3946203" y="886531"/>
        <a:ext cx="2810360" cy="1744948"/>
      </dsp:txXfrm>
    </dsp:sp>
    <dsp:sp modelId="{FE078B65-7837-4D4B-938F-EF8A0D281CC3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048A0-6B33-46D6-B5B2-771B119CEF39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Keep the client focus on display, not heavy processing 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485F3-300F-4653-BDD4-A48221C8A2F2}" type="datetimeFigureOut">
              <a:rPr lang="en-ZA" smtClean="0"/>
              <a:t>2025/09/08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6DA37-2F3B-4901-A00F-A94C6B5C173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3294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6DA37-2F3B-4901-A00F-A94C6B5C173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737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9022-A016-A633-DA37-7B6AFAB67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77B96-DD41-3CF1-D8B3-EC340B083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7C6FC-0291-E8F7-05E4-5985DF40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B57-BED5-45BC-8789-79A678E188CB}" type="datetimeFigureOut">
              <a:rPr lang="en-ZA" smtClean="0"/>
              <a:t>2025/09/08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0C1E5-7189-8D2D-C280-CE4BE35F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2C73-5C51-9D21-1A47-9C91D547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984-C4C8-4D74-8E6F-96DA1EFBA1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463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D1B3-4412-FAD8-9ADB-730C9CC9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7F064-2CF4-BF07-0A67-91FB5E2F8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022C-73FB-F688-7748-63C1F41C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B57-BED5-45BC-8789-79A678E188CB}" type="datetimeFigureOut">
              <a:rPr lang="en-ZA" smtClean="0"/>
              <a:t>2025/09/08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68DD-40A9-9682-54F1-F8D09D9A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5983-F683-A4EC-203E-EF5607E0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984-C4C8-4D74-8E6F-96DA1EFBA1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171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16B14-0D9F-4172-D702-5D2B8747C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7CB02-355A-BD89-34FB-54ADD734C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26E0-AABE-6F62-346E-D862D809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B57-BED5-45BC-8789-79A678E188CB}" type="datetimeFigureOut">
              <a:rPr lang="en-ZA" smtClean="0"/>
              <a:t>2025/09/08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31D02-C747-F030-23BB-B480F401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E298-E5C8-E15C-DB47-F4B8148C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984-C4C8-4D74-8E6F-96DA1EFBA1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8364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9BE8-15CA-CDB4-FBEF-7D9E533B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AFB1-D710-D9C3-F10A-A21A9BAAE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8510E-D00E-D541-3888-57F844DC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B57-BED5-45BC-8789-79A678E188CB}" type="datetimeFigureOut">
              <a:rPr lang="en-ZA" smtClean="0"/>
              <a:t>2025/09/08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9C69-451B-E6A9-68F9-8E5C5DEE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006C-C673-56E5-36FD-ABF7CD2A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984-C4C8-4D74-8E6F-96DA1EFBA1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19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FAB1-ECAD-45AB-5DA4-909D4391B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68-F9FD-0AA3-F071-16F61EA9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5439-4BFA-9E94-1E6D-A6E51DAB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B57-BED5-45BC-8789-79A678E188CB}" type="datetimeFigureOut">
              <a:rPr lang="en-ZA" smtClean="0"/>
              <a:t>2025/09/08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388B-01E0-3C61-6AF1-518285D9E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E81C-725F-68B9-A6EF-780FE1F6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984-C4C8-4D74-8E6F-96DA1EFBA1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436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8918-7D79-760C-5799-90B3F18B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BE237-20A7-5975-4CDD-7A8A192BE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421E9-36BF-B018-1481-75806DF3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A9FD9-F044-7FD5-0638-1DB4F3A7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B57-BED5-45BC-8789-79A678E188CB}" type="datetimeFigureOut">
              <a:rPr lang="en-ZA" smtClean="0"/>
              <a:t>2025/09/08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9A8CE-7958-BE9E-23FB-19797989D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A2246-2BD0-0C0D-784C-888C3488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984-C4C8-4D74-8E6F-96DA1EFBA1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698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2E06-C60D-5B44-9E26-1205DB28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24F07-1436-FE3E-E896-E2F05ABF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27790-F574-E9C9-55FB-1BFAB3C7B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4956C-F2BC-4416-76B4-DFFA4A0AE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95AAB-00B7-4C41-CD16-503408AC9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676C1-5F6A-D49E-D824-10723F4E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B57-BED5-45BC-8789-79A678E188CB}" type="datetimeFigureOut">
              <a:rPr lang="en-ZA" smtClean="0"/>
              <a:t>2025/09/08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9D43F-3067-B04B-1855-D8743385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81210-6B23-1B4B-7908-7F797796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984-C4C8-4D74-8E6F-96DA1EFBA1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71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50E0-F388-F4B6-7E2D-C7911C77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71A15-1570-392E-A173-55C257A2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B57-BED5-45BC-8789-79A678E188CB}" type="datetimeFigureOut">
              <a:rPr lang="en-ZA" smtClean="0"/>
              <a:t>2025/09/08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9C631-5703-C8DC-C8B3-AC0106E4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EE626-8285-319C-3A47-D51B27B5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984-C4C8-4D74-8E6F-96DA1EFBA1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152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3FDB0-C17D-DC10-4F2A-7FE374E1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B57-BED5-45BC-8789-79A678E188CB}" type="datetimeFigureOut">
              <a:rPr lang="en-ZA" smtClean="0"/>
              <a:t>2025/09/08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63664-0D4C-1D74-623D-54E8CAB5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BA3AF-1F6E-3837-000E-2FC98CE9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984-C4C8-4D74-8E6F-96DA1EFBA1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397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C9E9-9D45-6C51-DA05-E69811B9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5E2B-7FBD-CE2D-9412-D7C5D149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CA6C-0A8C-67FD-CE15-94B3A41BC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99943-67AD-3828-4479-FC2ADA46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B57-BED5-45BC-8789-79A678E188CB}" type="datetimeFigureOut">
              <a:rPr lang="en-ZA" smtClean="0"/>
              <a:t>2025/09/08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57C77-A840-D44C-293B-C3CCFD81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2ADF2-97B5-BF1E-9739-58D5636C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984-C4C8-4D74-8E6F-96DA1EFBA1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92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C696-89E9-B765-86F1-C7531902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19E97-59A1-45A8-7EDA-467B2EF80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819D-1DC4-DAD4-22EC-ACF11E9E6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234FC-4543-41D5-2022-982431C1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DB57-BED5-45BC-8789-79A678E188CB}" type="datetimeFigureOut">
              <a:rPr lang="en-ZA" smtClean="0"/>
              <a:t>2025/09/08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1D3EB-8AA5-B63F-13C1-89A4381F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DDA48-F85D-9CD1-488C-8FBC18FD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5984-C4C8-4D74-8E6F-96DA1EFBA1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597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DA4DC-827E-C957-17F9-030F8237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F3C0E-CF01-8B81-714D-A99D67968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63D8-3208-07D5-3682-0FD1CEBEE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5DB57-BED5-45BC-8789-79A678E188CB}" type="datetimeFigureOut">
              <a:rPr lang="en-ZA" smtClean="0"/>
              <a:t>2025/09/08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7311-71D0-F585-D0E4-6A2CDC046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F4ACB-8413-4C75-044E-92AA9557C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15984-C4C8-4D74-8E6F-96DA1EFBA1E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298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Dice and pins on a board game">
            <a:extLst>
              <a:ext uri="{FF2B5EF4-FFF2-40B4-BE49-F238E27FC236}">
                <a16:creationId xmlns:a16="http://schemas.microsoft.com/office/drawing/2014/main" id="{44D4828D-079E-F4FE-D76E-098C359628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414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012168-9D73-0E01-08A5-E629023AD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Board Game Den — Price List (Demo)</a:t>
            </a:r>
            <a:endParaRPr lang="en-ZA" sz="5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1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585A1-4388-F871-98D5-5FB63DF8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User Case</a:t>
            </a:r>
            <a:endParaRPr lang="en-ZA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09AC87-A2AB-3E0C-0FFB-EB0BE594F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6661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1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343D7-2211-EC36-3AFE-F8DF569F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Constraints</a:t>
            </a:r>
            <a:endParaRPr lang="en-ZA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1337C8-6831-82C8-6D04-A6E290712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156594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411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4BC73-82C2-7E15-5FEA-1BBA833B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Architecture</a:t>
            </a:r>
            <a:endParaRPr lang="en-Z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A18A6-3A61-467E-F939-677595486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r>
              <a:rPr lang="en-US" sz="2000"/>
              <a:t>UI (Angular) </a:t>
            </a:r>
          </a:p>
          <a:p>
            <a:pPr lvl="1"/>
            <a:r>
              <a:rPr lang="en-US" sz="2000"/>
              <a:t>Calls API with params</a:t>
            </a:r>
          </a:p>
          <a:p>
            <a:pPr lvl="1"/>
            <a:r>
              <a:rPr lang="en-US" sz="2000"/>
              <a:t>Per query cache</a:t>
            </a:r>
          </a:p>
          <a:p>
            <a:r>
              <a:rPr lang="en-US" sz="2000"/>
              <a:t>API (Asp.net) </a:t>
            </a:r>
          </a:p>
          <a:p>
            <a:pPr lvl="1"/>
            <a:r>
              <a:rPr lang="en-US" sz="2000"/>
              <a:t>Fetches list, caches in memory</a:t>
            </a:r>
          </a:p>
          <a:p>
            <a:pPr lvl="1"/>
            <a:r>
              <a:rPr lang="en-US" sz="2000"/>
              <a:t>Computes Price</a:t>
            </a:r>
          </a:p>
          <a:p>
            <a:pPr lvl="1"/>
            <a:r>
              <a:rPr lang="en-US" sz="2000"/>
              <a:t>Exposes get method for UI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5325B5C-5676-2682-EC35-D870631D8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" r="40186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1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74BAD-ADA7-F6C6-EAF0-CE99FD50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Why this Design?</a:t>
            </a:r>
            <a:endParaRPr lang="en-Z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BDA9-D18D-3CE7-C479-C0C7B7103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Server side paging: smaller payloads, faster responses, one source of truth for logic</a:t>
            </a:r>
          </a:p>
          <a:p>
            <a:r>
              <a:rPr lang="en-US" sz="2000" dirty="0"/>
              <a:t>Two-tier caching: API avoids re-redownloading upstream feed, UI makes repeated views instant </a:t>
            </a:r>
          </a:p>
          <a:p>
            <a:r>
              <a:rPr lang="en-US" sz="2000" dirty="0"/>
              <a:t>Business rules in the API: Avoid doing processing in UI</a:t>
            </a:r>
          </a:p>
          <a:p>
            <a:r>
              <a:rPr lang="en-US" sz="2000" dirty="0"/>
              <a:t>Clear path to scale if we need to: if the data grows, give the API a DB and keep the same contract</a:t>
            </a:r>
            <a:endParaRPr lang="en-ZA" sz="2000" dirty="0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4138A049-93E2-AF97-6D59-3A50F8930B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54" r="10024" b="-1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164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Board Game Den — Price List (Demo)</vt:lpstr>
      <vt:lpstr>User Case</vt:lpstr>
      <vt:lpstr>Constraints</vt:lpstr>
      <vt:lpstr>Architecture</vt:lpstr>
      <vt:lpstr>Why this Design?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Stander</dc:creator>
  <cp:lastModifiedBy>Ethan Stander</cp:lastModifiedBy>
  <cp:revision>1</cp:revision>
  <dcterms:created xsi:type="dcterms:W3CDTF">2025-09-08T05:08:04Z</dcterms:created>
  <dcterms:modified xsi:type="dcterms:W3CDTF">2025-09-08T05:26:37Z</dcterms:modified>
</cp:coreProperties>
</file>