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2" r:id="rId6"/>
    <p:sldId id="259" r:id="rId7"/>
    <p:sldId id="267" r:id="rId8"/>
    <p:sldId id="260" r:id="rId9"/>
    <p:sldId id="261" r:id="rId10"/>
    <p:sldId id="266" r:id="rId11"/>
    <p:sldId id="268"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31F67-6398-4D13-AEFF-A87ABDD6D699}" v="9" dt="2022-05-05T08:31:42.56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玉茹 焦" userId="37802b9a0eec44fb" providerId="LiveId" clId="{0C031F67-6398-4D13-AEFF-A87ABDD6D699}"/>
    <pc:docChg chg="undo custSel addSld delSld modSld sldOrd">
      <pc:chgData name="玉茹 焦" userId="37802b9a0eec44fb" providerId="LiveId" clId="{0C031F67-6398-4D13-AEFF-A87ABDD6D699}" dt="2022-05-06T06:54:42.050" v="824" actId="27636"/>
      <pc:docMkLst>
        <pc:docMk/>
      </pc:docMkLst>
      <pc:sldChg chg="modSp mod">
        <pc:chgData name="玉茹 焦" userId="37802b9a0eec44fb" providerId="LiveId" clId="{0C031F67-6398-4D13-AEFF-A87ABDD6D699}" dt="2022-05-05T05:22:17.386" v="256" actId="14100"/>
        <pc:sldMkLst>
          <pc:docMk/>
          <pc:sldMk cId="277860409" sldId="257"/>
        </pc:sldMkLst>
        <pc:spChg chg="mod">
          <ac:chgData name="玉茹 焦" userId="37802b9a0eec44fb" providerId="LiveId" clId="{0C031F67-6398-4D13-AEFF-A87ABDD6D699}" dt="2022-05-05T05:22:17.386" v="256" actId="14100"/>
          <ac:spMkLst>
            <pc:docMk/>
            <pc:sldMk cId="277860409" sldId="257"/>
            <ac:spMk id="3" creationId="{B60A8248-F8D1-B32E-9985-D7599BF18FED}"/>
          </ac:spMkLst>
        </pc:spChg>
      </pc:sldChg>
      <pc:sldChg chg="addSp delSp modSp mod ord">
        <pc:chgData name="玉茹 焦" userId="37802b9a0eec44fb" providerId="LiveId" clId="{0C031F67-6398-4D13-AEFF-A87ABDD6D699}" dt="2022-05-05T08:26:04.241" v="530" actId="1076"/>
        <pc:sldMkLst>
          <pc:docMk/>
          <pc:sldMk cId="3196601452" sldId="258"/>
        </pc:sldMkLst>
        <pc:spChg chg="del">
          <ac:chgData name="玉茹 焦" userId="37802b9a0eec44fb" providerId="LiveId" clId="{0C031F67-6398-4D13-AEFF-A87ABDD6D699}" dt="2022-05-05T04:49:14.117" v="64" actId="478"/>
          <ac:spMkLst>
            <pc:docMk/>
            <pc:sldMk cId="3196601452" sldId="258"/>
            <ac:spMk id="2" creationId="{4BF36D78-63F2-E331-FE21-54CC9456CF7C}"/>
          </ac:spMkLst>
        </pc:spChg>
        <pc:spChg chg="mod">
          <ac:chgData name="玉茹 焦" userId="37802b9a0eec44fb" providerId="LiveId" clId="{0C031F67-6398-4D13-AEFF-A87ABDD6D699}" dt="2022-05-05T08:10:28.793" v="314" actId="20577"/>
          <ac:spMkLst>
            <pc:docMk/>
            <pc:sldMk cId="3196601452" sldId="258"/>
            <ac:spMk id="3" creationId="{0E26D960-D890-A9F9-1B5B-2B0878D01329}"/>
          </ac:spMkLst>
        </pc:spChg>
        <pc:spChg chg="add mod">
          <ac:chgData name="玉茹 焦" userId="37802b9a0eec44fb" providerId="LiveId" clId="{0C031F67-6398-4D13-AEFF-A87ABDD6D699}" dt="2022-05-05T04:49:28.593" v="67"/>
          <ac:spMkLst>
            <pc:docMk/>
            <pc:sldMk cId="3196601452" sldId="258"/>
            <ac:spMk id="6" creationId="{DF5158EC-5F21-540D-F4B3-6A14AEA15C72}"/>
          </ac:spMkLst>
        </pc:spChg>
        <pc:spChg chg="add del mod">
          <ac:chgData name="玉茹 焦" userId="37802b9a0eec44fb" providerId="LiveId" clId="{0C031F67-6398-4D13-AEFF-A87ABDD6D699}" dt="2022-05-05T04:49:22.223" v="66"/>
          <ac:spMkLst>
            <pc:docMk/>
            <pc:sldMk cId="3196601452" sldId="258"/>
            <ac:spMk id="10" creationId="{756E9C21-5F5D-D298-6D20-BCDCD0EAACAF}"/>
          </ac:spMkLst>
        </pc:spChg>
        <pc:spChg chg="add mod">
          <ac:chgData name="玉茹 焦" userId="37802b9a0eec44fb" providerId="LiveId" clId="{0C031F67-6398-4D13-AEFF-A87ABDD6D699}" dt="2022-05-05T08:26:04.241" v="530" actId="1076"/>
          <ac:spMkLst>
            <pc:docMk/>
            <pc:sldMk cId="3196601452" sldId="258"/>
            <ac:spMk id="13" creationId="{D27146D3-738E-C9EC-B8A7-A76403DB7686}"/>
          </ac:spMkLst>
        </pc:spChg>
        <pc:picChg chg="mod">
          <ac:chgData name="玉茹 焦" userId="37802b9a0eec44fb" providerId="LiveId" clId="{0C031F67-6398-4D13-AEFF-A87ABDD6D699}" dt="2022-05-05T04:49:55.680" v="73" actId="1076"/>
          <ac:picMkLst>
            <pc:docMk/>
            <pc:sldMk cId="3196601452" sldId="258"/>
            <ac:picMk id="5" creationId="{F03BD1B6-6F92-998D-59BE-0E8AB67382DD}"/>
          </ac:picMkLst>
        </pc:picChg>
        <pc:picChg chg="mod">
          <ac:chgData name="玉茹 焦" userId="37802b9a0eec44fb" providerId="LiveId" clId="{0C031F67-6398-4D13-AEFF-A87ABDD6D699}" dt="2022-05-05T04:48:53.363" v="61" actId="1076"/>
          <ac:picMkLst>
            <pc:docMk/>
            <pc:sldMk cId="3196601452" sldId="258"/>
            <ac:picMk id="7" creationId="{B094B76F-F709-5203-1781-68F69BE8EF99}"/>
          </ac:picMkLst>
        </pc:picChg>
        <pc:picChg chg="mod">
          <ac:chgData name="玉茹 焦" userId="37802b9a0eec44fb" providerId="LiveId" clId="{0C031F67-6398-4D13-AEFF-A87ABDD6D699}" dt="2022-05-05T08:26:00.218" v="529" actId="1076"/>
          <ac:picMkLst>
            <pc:docMk/>
            <pc:sldMk cId="3196601452" sldId="258"/>
            <ac:picMk id="9" creationId="{B00CE330-95D0-AA12-0E56-CB0E4DD2EACE}"/>
          </ac:picMkLst>
        </pc:picChg>
        <pc:picChg chg="add mod">
          <ac:chgData name="玉茹 焦" userId="37802b9a0eec44fb" providerId="LiveId" clId="{0C031F67-6398-4D13-AEFF-A87ABDD6D699}" dt="2022-05-05T08:01:56.729" v="308" actId="1076"/>
          <ac:picMkLst>
            <pc:docMk/>
            <pc:sldMk cId="3196601452" sldId="258"/>
            <ac:picMk id="11" creationId="{6760002F-7E24-D7BF-A6BF-93BA1AE0A7DC}"/>
          </ac:picMkLst>
        </pc:picChg>
      </pc:sldChg>
      <pc:sldChg chg="addSp delSp modSp mod ord">
        <pc:chgData name="玉茹 焦" userId="37802b9a0eec44fb" providerId="LiveId" clId="{0C031F67-6398-4D13-AEFF-A87ABDD6D699}" dt="2022-05-05T08:33:12.010" v="605" actId="1038"/>
        <pc:sldMkLst>
          <pc:docMk/>
          <pc:sldMk cId="842585325" sldId="259"/>
        </pc:sldMkLst>
        <pc:spChg chg="mod">
          <ac:chgData name="玉茹 焦" userId="37802b9a0eec44fb" providerId="LiveId" clId="{0C031F67-6398-4D13-AEFF-A87ABDD6D699}" dt="2022-05-05T05:12:38.360" v="111"/>
          <ac:spMkLst>
            <pc:docMk/>
            <pc:sldMk cId="842585325" sldId="259"/>
            <ac:spMk id="2" creationId="{9A0C7409-8E6F-DE0D-AD23-08E37AB461AE}"/>
          </ac:spMkLst>
        </pc:spChg>
        <pc:spChg chg="mod">
          <ac:chgData name="玉茹 焦" userId="37802b9a0eec44fb" providerId="LiveId" clId="{0C031F67-6398-4D13-AEFF-A87ABDD6D699}" dt="2022-05-05T08:21:33.326" v="445" actId="20577"/>
          <ac:spMkLst>
            <pc:docMk/>
            <pc:sldMk cId="842585325" sldId="259"/>
            <ac:spMk id="3" creationId="{BF72B5B9-6E52-BF3D-DA99-5C580089A2FB}"/>
          </ac:spMkLst>
        </pc:spChg>
        <pc:picChg chg="add del mod">
          <ac:chgData name="玉茹 焦" userId="37802b9a0eec44fb" providerId="LiveId" clId="{0C031F67-6398-4D13-AEFF-A87ABDD6D699}" dt="2022-05-05T08:12:44.704" v="316" actId="478"/>
          <ac:picMkLst>
            <pc:docMk/>
            <pc:sldMk cId="842585325" sldId="259"/>
            <ac:picMk id="5" creationId="{9E54711C-47A2-9B25-C1ED-78E4483A28FE}"/>
          </ac:picMkLst>
        </pc:picChg>
        <pc:picChg chg="add mod">
          <ac:chgData name="玉茹 焦" userId="37802b9a0eec44fb" providerId="LiveId" clId="{0C031F67-6398-4D13-AEFF-A87ABDD6D699}" dt="2022-05-05T08:33:12.010" v="605" actId="1038"/>
          <ac:picMkLst>
            <pc:docMk/>
            <pc:sldMk cId="842585325" sldId="259"/>
            <ac:picMk id="7" creationId="{670E6D46-A6D7-A6E6-CBFC-C8D07852CB50}"/>
          </ac:picMkLst>
        </pc:picChg>
        <pc:picChg chg="add mod">
          <ac:chgData name="玉茹 焦" userId="37802b9a0eec44fb" providerId="LiveId" clId="{0C031F67-6398-4D13-AEFF-A87ABDD6D699}" dt="2022-05-05T08:17:26.366" v="333" actId="1076"/>
          <ac:picMkLst>
            <pc:docMk/>
            <pc:sldMk cId="842585325" sldId="259"/>
            <ac:picMk id="9" creationId="{04239F56-244E-ABAF-EF7B-A02691903475}"/>
          </ac:picMkLst>
        </pc:picChg>
      </pc:sldChg>
      <pc:sldChg chg="addSp modSp mod ord">
        <pc:chgData name="玉茹 焦" userId="37802b9a0eec44fb" providerId="LiveId" clId="{0C031F67-6398-4D13-AEFF-A87ABDD6D699}" dt="2022-05-06T06:54:42.050" v="824" actId="27636"/>
        <pc:sldMkLst>
          <pc:docMk/>
          <pc:sldMk cId="3195294066" sldId="260"/>
        </pc:sldMkLst>
        <pc:spChg chg="mod">
          <ac:chgData name="玉茹 焦" userId="37802b9a0eec44fb" providerId="LiveId" clId="{0C031F67-6398-4D13-AEFF-A87ABDD6D699}" dt="2022-05-05T05:16:42.833" v="180"/>
          <ac:spMkLst>
            <pc:docMk/>
            <pc:sldMk cId="3195294066" sldId="260"/>
            <ac:spMk id="2" creationId="{9B42E32A-6AD2-2337-7764-30BAA7318A6A}"/>
          </ac:spMkLst>
        </pc:spChg>
        <pc:spChg chg="mod">
          <ac:chgData name="玉茹 焦" userId="37802b9a0eec44fb" providerId="LiveId" clId="{0C031F67-6398-4D13-AEFF-A87ABDD6D699}" dt="2022-05-06T06:54:42.050" v="824" actId="27636"/>
          <ac:spMkLst>
            <pc:docMk/>
            <pc:sldMk cId="3195294066" sldId="260"/>
            <ac:spMk id="3" creationId="{857D5B12-693A-9B9F-88E8-01783DB03576}"/>
          </ac:spMkLst>
        </pc:spChg>
        <pc:picChg chg="add mod">
          <ac:chgData name="玉茹 焦" userId="37802b9a0eec44fb" providerId="LiveId" clId="{0C031F67-6398-4D13-AEFF-A87ABDD6D699}" dt="2022-05-06T06:54:22.934" v="820" actId="1076"/>
          <ac:picMkLst>
            <pc:docMk/>
            <pc:sldMk cId="3195294066" sldId="260"/>
            <ac:picMk id="5" creationId="{CC729BE9-CA71-F77B-96DE-C8C3FC13DD58}"/>
          </ac:picMkLst>
        </pc:picChg>
        <pc:picChg chg="add mod">
          <ac:chgData name="玉茹 焦" userId="37802b9a0eec44fb" providerId="LiveId" clId="{0C031F67-6398-4D13-AEFF-A87ABDD6D699}" dt="2022-05-06T06:54:24.491" v="821" actId="1076"/>
          <ac:picMkLst>
            <pc:docMk/>
            <pc:sldMk cId="3195294066" sldId="260"/>
            <ac:picMk id="7" creationId="{036E7894-9B8B-D70E-98AB-833695898E6F}"/>
          </ac:picMkLst>
        </pc:picChg>
      </pc:sldChg>
      <pc:sldChg chg="addSp delSp modSp mod ord">
        <pc:chgData name="玉茹 焦" userId="37802b9a0eec44fb" providerId="LiveId" clId="{0C031F67-6398-4D13-AEFF-A87ABDD6D699}" dt="2022-05-05T08:59:17.732" v="635"/>
        <pc:sldMkLst>
          <pc:docMk/>
          <pc:sldMk cId="1714851497" sldId="261"/>
        </pc:sldMkLst>
        <pc:spChg chg="del mod">
          <ac:chgData name="玉茹 焦" userId="37802b9a0eec44fb" providerId="LiveId" clId="{0C031F67-6398-4D13-AEFF-A87ABDD6D699}" dt="2022-05-05T08:32:14.286" v="586" actId="478"/>
          <ac:spMkLst>
            <pc:docMk/>
            <pc:sldMk cId="1714851497" sldId="261"/>
            <ac:spMk id="2" creationId="{CE4AA169-1BCE-5319-4D1F-45E1CB0C1D96}"/>
          </ac:spMkLst>
        </pc:spChg>
        <pc:spChg chg="del">
          <ac:chgData name="玉茹 焦" userId="37802b9a0eec44fb" providerId="LiveId" clId="{0C031F67-6398-4D13-AEFF-A87ABDD6D699}" dt="2022-05-05T08:30:27.302" v="563" actId="22"/>
          <ac:spMkLst>
            <pc:docMk/>
            <pc:sldMk cId="1714851497" sldId="261"/>
            <ac:spMk id="3" creationId="{B5349195-74EA-33AD-A7EB-C812CE5267BB}"/>
          </ac:spMkLst>
        </pc:spChg>
        <pc:picChg chg="add mod ord">
          <ac:chgData name="玉茹 焦" userId="37802b9a0eec44fb" providerId="LiveId" clId="{0C031F67-6398-4D13-AEFF-A87ABDD6D699}" dt="2022-05-05T08:32:20.212" v="590" actId="14100"/>
          <ac:picMkLst>
            <pc:docMk/>
            <pc:sldMk cId="1714851497" sldId="261"/>
            <ac:picMk id="5" creationId="{93F64A6E-AC87-7711-2292-0B7EE80C875C}"/>
          </ac:picMkLst>
        </pc:picChg>
        <pc:picChg chg="add mod">
          <ac:chgData name="玉茹 焦" userId="37802b9a0eec44fb" providerId="LiveId" clId="{0C031F67-6398-4D13-AEFF-A87ABDD6D699}" dt="2022-05-05T08:32:27.890" v="593" actId="1037"/>
          <ac:picMkLst>
            <pc:docMk/>
            <pc:sldMk cId="1714851497" sldId="261"/>
            <ac:picMk id="7" creationId="{5F671E90-E7CF-392D-E844-801B5C3C9435}"/>
          </ac:picMkLst>
        </pc:picChg>
        <pc:picChg chg="add mod modCrop">
          <ac:chgData name="玉茹 焦" userId="37802b9a0eec44fb" providerId="LiveId" clId="{0C031F67-6398-4D13-AEFF-A87ABDD6D699}" dt="2022-05-05T08:32:18.650" v="589" actId="1076"/>
          <ac:picMkLst>
            <pc:docMk/>
            <pc:sldMk cId="1714851497" sldId="261"/>
            <ac:picMk id="8" creationId="{F3110723-BF17-1A73-10C6-EECA0355C457}"/>
          </ac:picMkLst>
        </pc:picChg>
      </pc:sldChg>
      <pc:sldChg chg="modSp mod ord">
        <pc:chgData name="玉茹 焦" userId="37802b9a0eec44fb" providerId="LiveId" clId="{0C031F67-6398-4D13-AEFF-A87ABDD6D699}" dt="2022-05-05T08:23:11.127" v="458" actId="1036"/>
        <pc:sldMkLst>
          <pc:docMk/>
          <pc:sldMk cId="2335125861" sldId="262"/>
        </pc:sldMkLst>
        <pc:spChg chg="mod">
          <ac:chgData name="玉茹 焦" userId="37802b9a0eec44fb" providerId="LiveId" clId="{0C031F67-6398-4D13-AEFF-A87ABDD6D699}" dt="2022-05-05T08:23:11.127" v="458" actId="1036"/>
          <ac:spMkLst>
            <pc:docMk/>
            <pc:sldMk cId="2335125861" sldId="262"/>
            <ac:spMk id="3" creationId="{483E753E-8BC1-781C-10C2-A504B812F251}"/>
          </ac:spMkLst>
        </pc:spChg>
      </pc:sldChg>
      <pc:sldChg chg="addSp delSp modSp new mod">
        <pc:chgData name="玉茹 焦" userId="37802b9a0eec44fb" providerId="LiveId" clId="{0C031F67-6398-4D13-AEFF-A87ABDD6D699}" dt="2022-05-05T04:48:22.721" v="54" actId="14100"/>
        <pc:sldMkLst>
          <pc:docMk/>
          <pc:sldMk cId="3389046249" sldId="263"/>
        </pc:sldMkLst>
        <pc:spChg chg="add del mod">
          <ac:chgData name="玉茹 焦" userId="37802b9a0eec44fb" providerId="LiveId" clId="{0C031F67-6398-4D13-AEFF-A87ABDD6D699}" dt="2022-05-05T04:47:33.324" v="34"/>
          <ac:spMkLst>
            <pc:docMk/>
            <pc:sldMk cId="3389046249" sldId="263"/>
            <ac:spMk id="2" creationId="{A4BFD669-8A74-DA26-C41D-2303C5FE7153}"/>
          </ac:spMkLst>
        </pc:spChg>
        <pc:spChg chg="mod">
          <ac:chgData name="玉茹 焦" userId="37802b9a0eec44fb" providerId="LiveId" clId="{0C031F67-6398-4D13-AEFF-A87ABDD6D699}" dt="2022-05-05T04:48:09.649" v="50" actId="20577"/>
          <ac:spMkLst>
            <pc:docMk/>
            <pc:sldMk cId="3389046249" sldId="263"/>
            <ac:spMk id="3" creationId="{8FFF57F1-B0D3-7B71-D8D2-19F8BB4F10B6}"/>
          </ac:spMkLst>
        </pc:spChg>
        <pc:picChg chg="add del mod">
          <ac:chgData name="玉茹 焦" userId="37802b9a0eec44fb" providerId="LiveId" clId="{0C031F67-6398-4D13-AEFF-A87ABDD6D699}" dt="2022-05-05T04:46:49.838" v="22" actId="478"/>
          <ac:picMkLst>
            <pc:docMk/>
            <pc:sldMk cId="3389046249" sldId="263"/>
            <ac:picMk id="5" creationId="{D66DD967-CC2F-D1A2-BCAD-B0AA8BBC5B05}"/>
          </ac:picMkLst>
        </pc:picChg>
        <pc:picChg chg="add mod">
          <ac:chgData name="玉茹 焦" userId="37802b9a0eec44fb" providerId="LiveId" clId="{0C031F67-6398-4D13-AEFF-A87ABDD6D699}" dt="2022-05-05T04:48:22.721" v="54" actId="14100"/>
          <ac:picMkLst>
            <pc:docMk/>
            <pc:sldMk cId="3389046249" sldId="263"/>
            <ac:picMk id="7" creationId="{6B49F8B5-EE5F-652C-41D9-500D935C8083}"/>
          </ac:picMkLst>
        </pc:picChg>
        <pc:picChg chg="add mod">
          <ac:chgData name="玉茹 焦" userId="37802b9a0eec44fb" providerId="LiveId" clId="{0C031F67-6398-4D13-AEFF-A87ABDD6D699}" dt="2022-05-05T04:48:20.361" v="53" actId="14100"/>
          <ac:picMkLst>
            <pc:docMk/>
            <pc:sldMk cId="3389046249" sldId="263"/>
            <ac:picMk id="9" creationId="{2DD70AD2-E908-768D-67B5-E021C1A96C17}"/>
          </ac:picMkLst>
        </pc:picChg>
      </pc:sldChg>
      <pc:sldChg chg="modSp new mod">
        <pc:chgData name="玉茹 焦" userId="37802b9a0eec44fb" providerId="LiveId" clId="{0C031F67-6398-4D13-AEFF-A87ABDD6D699}" dt="2022-05-05T04:59:25.729" v="107"/>
        <pc:sldMkLst>
          <pc:docMk/>
          <pc:sldMk cId="3002135306" sldId="264"/>
        </pc:sldMkLst>
        <pc:spChg chg="mod">
          <ac:chgData name="玉茹 焦" userId="37802b9a0eec44fb" providerId="LiveId" clId="{0C031F67-6398-4D13-AEFF-A87ABDD6D699}" dt="2022-05-05T04:55:53.263" v="75"/>
          <ac:spMkLst>
            <pc:docMk/>
            <pc:sldMk cId="3002135306" sldId="264"/>
            <ac:spMk id="2" creationId="{9463CCC8-39A9-64B6-C125-D9DD8C785BA6}"/>
          </ac:spMkLst>
        </pc:spChg>
        <pc:spChg chg="mod">
          <ac:chgData name="玉茹 焦" userId="37802b9a0eec44fb" providerId="LiveId" clId="{0C031F67-6398-4D13-AEFF-A87ABDD6D699}" dt="2022-05-05T04:59:25.729" v="107"/>
          <ac:spMkLst>
            <pc:docMk/>
            <pc:sldMk cId="3002135306" sldId="264"/>
            <ac:spMk id="3" creationId="{F7BE1A4C-31A0-A3EF-5A89-60586C640057}"/>
          </ac:spMkLst>
        </pc:spChg>
      </pc:sldChg>
      <pc:sldChg chg="add del">
        <pc:chgData name="玉茹 焦" userId="37802b9a0eec44fb" providerId="LiveId" clId="{0C031F67-6398-4D13-AEFF-A87ABDD6D699}" dt="2022-05-05T05:22:31.997" v="257" actId="47"/>
        <pc:sldMkLst>
          <pc:docMk/>
          <pc:sldMk cId="1291863193" sldId="265"/>
        </pc:sldMkLst>
      </pc:sldChg>
      <pc:sldChg chg="new del">
        <pc:chgData name="玉茹 焦" userId="37802b9a0eec44fb" providerId="LiveId" clId="{0C031F67-6398-4D13-AEFF-A87ABDD6D699}" dt="2022-05-05T09:00:21.383" v="643" actId="2696"/>
        <pc:sldMkLst>
          <pc:docMk/>
          <pc:sldMk cId="3020615963" sldId="265"/>
        </pc:sldMkLst>
      </pc:sldChg>
      <pc:sldChg chg="addSp delSp modSp new mod">
        <pc:chgData name="玉茹 焦" userId="37802b9a0eec44fb" providerId="LiveId" clId="{0C031F67-6398-4D13-AEFF-A87ABDD6D699}" dt="2022-05-05T08:59:34.352" v="642" actId="20577"/>
        <pc:sldMkLst>
          <pc:docMk/>
          <pc:sldMk cId="4182855882" sldId="266"/>
        </pc:sldMkLst>
        <pc:spChg chg="add del mod">
          <ac:chgData name="玉茹 焦" userId="37802b9a0eec44fb" providerId="LiveId" clId="{0C031F67-6398-4D13-AEFF-A87ABDD6D699}" dt="2022-05-05T08:59:34.352" v="642" actId="20577"/>
          <ac:spMkLst>
            <pc:docMk/>
            <pc:sldMk cId="4182855882" sldId="266"/>
            <ac:spMk id="2" creationId="{189E3AA1-BA58-BEE5-7713-E197C9B36A34}"/>
          </ac:spMkLst>
        </pc:spChg>
        <pc:spChg chg="del">
          <ac:chgData name="玉茹 焦" userId="37802b9a0eec44fb" providerId="LiveId" clId="{0C031F67-6398-4D13-AEFF-A87ABDD6D699}" dt="2022-05-05T08:34:53.729" v="608" actId="22"/>
          <ac:spMkLst>
            <pc:docMk/>
            <pc:sldMk cId="4182855882" sldId="266"/>
            <ac:spMk id="3" creationId="{1E04B1BF-D4B3-AD09-965B-FFD995F1A9DC}"/>
          </ac:spMkLst>
        </pc:spChg>
        <pc:picChg chg="add mod ord">
          <ac:chgData name="玉茹 焦" userId="37802b9a0eec44fb" providerId="LiveId" clId="{0C031F67-6398-4D13-AEFF-A87ABDD6D699}" dt="2022-05-05T08:36:24.817" v="631" actId="1036"/>
          <ac:picMkLst>
            <pc:docMk/>
            <pc:sldMk cId="4182855882" sldId="266"/>
            <ac:picMk id="5" creationId="{B3DCE192-7724-BDAC-F478-1E545FC3C6A6}"/>
          </ac:picMkLst>
        </pc:picChg>
        <pc:picChg chg="add mod">
          <ac:chgData name="玉茹 焦" userId="37802b9a0eec44fb" providerId="LiveId" clId="{0C031F67-6398-4D13-AEFF-A87ABDD6D699}" dt="2022-05-05T08:36:22.910" v="621" actId="1036"/>
          <ac:picMkLst>
            <pc:docMk/>
            <pc:sldMk cId="4182855882" sldId="266"/>
            <ac:picMk id="7" creationId="{3C162EB3-67B1-55B6-0ABF-226F621895C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3193C4-2B18-C0B6-4EF6-179CB31A5C5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E9B8A91-796A-0E05-9606-5DA370726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82993B4-E8AC-C169-67E4-20DEC47C9228}"/>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D2AFA41F-242C-D47B-FF46-CE1B5CE2646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ABE150-8631-5EA4-C5F8-307E4179F403}"/>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1532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ADF2CE-2D55-1DE3-56E2-0F190E0465E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327D6EE-AD71-6D80-3E40-058D225152E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5FB9A7-4CB6-BE79-AB6F-F1CD95F38272}"/>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1A669B1F-5296-96F0-53A7-1790B7AA417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FCCB4B6-19B9-34FF-8160-7A79684ABC76}"/>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299206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753C23C-1CCE-446E-EC79-1681FF02601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479B52-F8B2-83A5-9176-A6E93A9437C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CD512F-10ED-F57D-B11A-9FE745FA76D1}"/>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966AD3E1-2D0F-85F2-C3D6-19FEA73C97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26757F-95C9-CED4-30B9-676002258B78}"/>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04861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B0C939-8598-F8ED-6796-698FECBF6A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67D8782-27DD-FF2A-CE36-532630741DD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DDA2D41-F173-564F-6D49-D69F9D7B652C}"/>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03A11E45-A646-5645-ED41-F110E6222C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254ED8-0160-AAC7-3CF7-C24F1B37D074}"/>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182692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A4CBB6-E775-80AA-3F69-2709FD9F48B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29BFE75-EE01-7A41-047E-6FC6BC803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85457A6-91B2-9F20-6105-E064006613A8}"/>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3A958385-70E4-08EC-0E31-0D4A3215DC5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BDA1EF5-2072-04E0-C951-134D4D8FFF9E}"/>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227665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3EA05F-C8F1-CC2E-650F-CAC6CA6A92A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A04018-1058-D618-9058-BF05BC3C9C6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714B2B9-232A-2710-4D02-5B458FBB5A6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0B5D1F1-58E8-89B6-3C33-CFE165676118}"/>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6" name="頁尾版面配置區 5">
            <a:extLst>
              <a:ext uri="{FF2B5EF4-FFF2-40B4-BE49-F238E27FC236}">
                <a16:creationId xmlns:a16="http://schemas.microsoft.com/office/drawing/2014/main" id="{3057B13E-58A3-5B9A-0DA1-0E444BB6D15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5A9D1F0-6C95-BF65-7625-56C1DF956F71}"/>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740554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17D70-A9D2-7545-8346-FA3D0E9EB34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C4513DA-9606-6EF2-8CC2-BBDCC1C22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A04C00C-E0FF-4DE6-7D7E-A9D132315BE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3964AE-7EBE-85BE-D16C-F62793EC0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98CFFE3-4F5F-EEAA-910D-3D251966D87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F91A94-9ABC-3786-BE0A-82BEBF46AE57}"/>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8" name="頁尾版面配置區 7">
            <a:extLst>
              <a:ext uri="{FF2B5EF4-FFF2-40B4-BE49-F238E27FC236}">
                <a16:creationId xmlns:a16="http://schemas.microsoft.com/office/drawing/2014/main" id="{6E8E8073-EA6B-3A76-46C2-29B0E1CA6DF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066D70-C099-38FB-4CDE-A2E10B256642}"/>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151871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5F6E72-D3DE-9854-96CE-29FE9F3C414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854CDAA-33E4-09F3-5443-F5235FB7F2D3}"/>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4" name="頁尾版面配置區 3">
            <a:extLst>
              <a:ext uri="{FF2B5EF4-FFF2-40B4-BE49-F238E27FC236}">
                <a16:creationId xmlns:a16="http://schemas.microsoft.com/office/drawing/2014/main" id="{D44EC140-353F-FF01-2979-DBCE17496E2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67EC22F-AA3A-549D-2334-C1AD09D396A1}"/>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52877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E2598D2-F004-C2AF-7583-48511442BE4C}"/>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3" name="頁尾版面配置區 2">
            <a:extLst>
              <a:ext uri="{FF2B5EF4-FFF2-40B4-BE49-F238E27FC236}">
                <a16:creationId xmlns:a16="http://schemas.microsoft.com/office/drawing/2014/main" id="{67272457-F8DC-0D4D-354C-D5420038331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D961122-196B-AA1B-AC55-94CA929222DA}"/>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15995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C6F3C-3B13-3CC7-B56F-5193D2BE7D6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2D78E7F-3295-B4F5-5E9C-FCB386958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1E6E384-8D64-7EA4-615E-63272B8A9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43EA85F-D116-D4DA-E3FE-5031800AAB06}"/>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6" name="頁尾版面配置區 5">
            <a:extLst>
              <a:ext uri="{FF2B5EF4-FFF2-40B4-BE49-F238E27FC236}">
                <a16:creationId xmlns:a16="http://schemas.microsoft.com/office/drawing/2014/main" id="{EACFA626-0AF5-9E85-ECF7-204162A34D3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79FF240-6194-1E31-FAC3-274ED9FF6979}"/>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24150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6F450-C9DF-7F63-622F-E2673D936F2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B27C07-2A1B-7AAC-6D7B-22DF1ED7A6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CFC1D43-1167-2767-8443-077340E25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0E9A560-52A9-393C-6BA8-8C417310D59B}"/>
              </a:ext>
            </a:extLst>
          </p:cNvPr>
          <p:cNvSpPr>
            <a:spLocks noGrp="1"/>
          </p:cNvSpPr>
          <p:nvPr>
            <p:ph type="dt" sz="half" idx="10"/>
          </p:nvPr>
        </p:nvSpPr>
        <p:spPr/>
        <p:txBody>
          <a:bodyPr/>
          <a:lstStyle/>
          <a:p>
            <a:fld id="{781D34F1-D6E6-4E1E-972E-5F9101F64A4C}" type="datetimeFigureOut">
              <a:rPr lang="zh-TW" altLang="en-US" smtClean="0"/>
              <a:t>2023/4/24</a:t>
            </a:fld>
            <a:endParaRPr lang="zh-TW" altLang="en-US"/>
          </a:p>
        </p:txBody>
      </p:sp>
      <p:sp>
        <p:nvSpPr>
          <p:cNvPr id="6" name="頁尾版面配置區 5">
            <a:extLst>
              <a:ext uri="{FF2B5EF4-FFF2-40B4-BE49-F238E27FC236}">
                <a16:creationId xmlns:a16="http://schemas.microsoft.com/office/drawing/2014/main" id="{D58F5E3E-3228-D489-2B86-D4CC8C2BD2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3D1006A-F3C3-F9C9-7005-D30DBCBDB5CE}"/>
              </a:ext>
            </a:extLst>
          </p:cNvPr>
          <p:cNvSpPr>
            <a:spLocks noGrp="1"/>
          </p:cNvSpPr>
          <p:nvPr>
            <p:ph type="sldNum" sz="quarter" idx="12"/>
          </p:nvPr>
        </p:nvSpPr>
        <p:spPr/>
        <p:txBody>
          <a:body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66664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30C2CEC-B281-AC76-682F-62E22E44A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C1D862C-6606-8E48-3A42-F0BABE560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0FD2DE-E03F-A011-4256-F8702F4D0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D34F1-D6E6-4E1E-972E-5F9101F64A4C}"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BE9821FC-D0FA-964B-E26D-013426825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523781C-A24C-2D18-5E50-5027F7DD0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FD89-4BD5-4554-BA08-F46327B80900}" type="slidenum">
              <a:rPr lang="zh-TW" altLang="en-US" smtClean="0"/>
              <a:t>‹#›</a:t>
            </a:fld>
            <a:endParaRPr lang="zh-TW" altLang="en-US"/>
          </a:p>
        </p:txBody>
      </p:sp>
    </p:spTree>
    <p:extLst>
      <p:ext uri="{BB962C8B-B14F-4D97-AF65-F5344CB8AC3E}">
        <p14:creationId xmlns:p14="http://schemas.microsoft.com/office/powerpoint/2010/main" val="302289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39F27-1B70-8855-E704-D3B0D1B778B4}"/>
              </a:ext>
            </a:extLst>
          </p:cNvPr>
          <p:cNvSpPr>
            <a:spLocks noGrp="1"/>
          </p:cNvSpPr>
          <p:nvPr>
            <p:ph type="ctrTitle"/>
          </p:nvPr>
        </p:nvSpPr>
        <p:spPr/>
        <p:txBody>
          <a:bodyPr/>
          <a:lstStyle/>
          <a:p>
            <a:r>
              <a:rPr lang="zh-TW" altLang="en-US" dirty="0"/>
              <a:t>卡方檢定</a:t>
            </a:r>
          </a:p>
        </p:txBody>
      </p:sp>
      <p:sp>
        <p:nvSpPr>
          <p:cNvPr id="3" name="副標題 2">
            <a:extLst>
              <a:ext uri="{FF2B5EF4-FFF2-40B4-BE49-F238E27FC236}">
                <a16:creationId xmlns:a16="http://schemas.microsoft.com/office/drawing/2014/main" id="{67A9517B-BF59-1768-6A3E-774622B5D804}"/>
              </a:ext>
            </a:extLst>
          </p:cNvPr>
          <p:cNvSpPr>
            <a:spLocks noGrp="1"/>
          </p:cNvSpPr>
          <p:nvPr>
            <p:ph type="subTitle" idx="1"/>
          </p:nvPr>
        </p:nvSpPr>
        <p:spPr/>
        <p:txBody>
          <a:bodyPr/>
          <a:lstStyle/>
          <a:p>
            <a:r>
              <a:rPr lang="en-US" altLang="zh-TW" dirty="0"/>
              <a:t>Chi-Square Test </a:t>
            </a:r>
            <a:endParaRPr lang="zh-TW" altLang="en-US" dirty="0"/>
          </a:p>
        </p:txBody>
      </p:sp>
    </p:spTree>
    <p:extLst>
      <p:ext uri="{BB962C8B-B14F-4D97-AF65-F5344CB8AC3E}">
        <p14:creationId xmlns:p14="http://schemas.microsoft.com/office/powerpoint/2010/main" val="2696664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9E3AA1-BA58-BEE5-7713-E197C9B36A34}"/>
              </a:ext>
            </a:extLst>
          </p:cNvPr>
          <p:cNvSpPr>
            <a:spLocks noGrp="1"/>
          </p:cNvSpPr>
          <p:nvPr>
            <p:ph type="title"/>
          </p:nvPr>
        </p:nvSpPr>
        <p:spPr/>
        <p:txBody>
          <a:bodyPr/>
          <a:lstStyle/>
          <a:p>
            <a:r>
              <a:rPr lang="zh-TW" altLang="en-US" dirty="0"/>
              <a:t>獨立性檢定例題</a:t>
            </a:r>
          </a:p>
        </p:txBody>
      </p:sp>
      <p:pic>
        <p:nvPicPr>
          <p:cNvPr id="5" name="內容版面配置區 4">
            <a:extLst>
              <a:ext uri="{FF2B5EF4-FFF2-40B4-BE49-F238E27FC236}">
                <a16:creationId xmlns:a16="http://schemas.microsoft.com/office/drawing/2014/main" id="{B3DCE192-7724-BDAC-F478-1E545FC3C6A6}"/>
              </a:ext>
            </a:extLst>
          </p:cNvPr>
          <p:cNvPicPr>
            <a:picLocks noGrp="1" noChangeAspect="1"/>
          </p:cNvPicPr>
          <p:nvPr>
            <p:ph idx="1"/>
          </p:nvPr>
        </p:nvPicPr>
        <p:blipFill>
          <a:blip r:embed="rId2"/>
          <a:stretch>
            <a:fillRect/>
          </a:stretch>
        </p:blipFill>
        <p:spPr>
          <a:xfrm>
            <a:off x="2225614" y="1358236"/>
            <a:ext cx="8070280" cy="2903414"/>
          </a:xfrm>
        </p:spPr>
      </p:pic>
      <p:pic>
        <p:nvPicPr>
          <p:cNvPr id="7" name="圖片 6">
            <a:extLst>
              <a:ext uri="{FF2B5EF4-FFF2-40B4-BE49-F238E27FC236}">
                <a16:creationId xmlns:a16="http://schemas.microsoft.com/office/drawing/2014/main" id="{3C162EB3-67B1-55B6-0ABF-226F621895C0}"/>
              </a:ext>
            </a:extLst>
          </p:cNvPr>
          <p:cNvPicPr>
            <a:picLocks noChangeAspect="1"/>
          </p:cNvPicPr>
          <p:nvPr/>
        </p:nvPicPr>
        <p:blipFill>
          <a:blip r:embed="rId3"/>
          <a:stretch>
            <a:fillRect/>
          </a:stretch>
        </p:blipFill>
        <p:spPr>
          <a:xfrm>
            <a:off x="2225614" y="4419918"/>
            <a:ext cx="6748909" cy="2247250"/>
          </a:xfrm>
          <a:prstGeom prst="rect">
            <a:avLst/>
          </a:prstGeom>
        </p:spPr>
      </p:pic>
    </p:spTree>
    <p:extLst>
      <p:ext uri="{BB962C8B-B14F-4D97-AF65-F5344CB8AC3E}">
        <p14:creationId xmlns:p14="http://schemas.microsoft.com/office/powerpoint/2010/main" val="418285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9E3AA1-BA58-BEE5-7713-E197C9B36A34}"/>
              </a:ext>
            </a:extLst>
          </p:cNvPr>
          <p:cNvSpPr>
            <a:spLocks noGrp="1"/>
          </p:cNvSpPr>
          <p:nvPr>
            <p:ph type="title"/>
          </p:nvPr>
        </p:nvSpPr>
        <p:spPr/>
        <p:txBody>
          <a:bodyPr/>
          <a:lstStyle/>
          <a:p>
            <a:r>
              <a:rPr lang="en-US" altLang="zh-TW" dirty="0"/>
              <a:t>Answer:</a:t>
            </a:r>
            <a:endParaRPr lang="zh-TW" altLang="en-US" dirty="0"/>
          </a:p>
        </p:txBody>
      </p:sp>
      <p:sp>
        <p:nvSpPr>
          <p:cNvPr id="4" name="內容版面配置區 3">
            <a:extLst>
              <a:ext uri="{FF2B5EF4-FFF2-40B4-BE49-F238E27FC236}">
                <a16:creationId xmlns:a16="http://schemas.microsoft.com/office/drawing/2014/main" id="{493DC515-40CA-029F-BBC2-A7FA69C63BA6}"/>
              </a:ext>
            </a:extLst>
          </p:cNvPr>
          <p:cNvSpPr>
            <a:spLocks noGrp="1"/>
          </p:cNvSpPr>
          <p:nvPr>
            <p:ph idx="1"/>
          </p:nvPr>
        </p:nvSpPr>
        <p:spPr/>
        <p:txBody>
          <a:bodyPr>
            <a:normAutofit fontScale="85000" lnSpcReduction="20000"/>
          </a:bodyPr>
          <a:lstStyle/>
          <a:p>
            <a:pPr marL="0" indent="0">
              <a:buNone/>
            </a:pPr>
            <a:r>
              <a:rPr lang="en-US" altLang="zh-TW" dirty="0"/>
              <a:t>1.</a:t>
            </a:r>
            <a:r>
              <a:rPr lang="zh-TW" altLang="en-US" dirty="0"/>
              <a:t>假設：</a:t>
            </a:r>
            <a:r>
              <a:rPr lang="en-US" altLang="zh-TW" dirty="0"/>
              <a:t>H0:</a:t>
            </a:r>
            <a:r>
              <a:rPr lang="zh-TW" altLang="en-US" dirty="0"/>
              <a:t>；</a:t>
            </a:r>
            <a:r>
              <a:rPr lang="en-US" altLang="zh-TW" dirty="0"/>
              <a:t>H1:</a:t>
            </a:r>
          </a:p>
          <a:p>
            <a:pPr marL="0" indent="0">
              <a:buNone/>
            </a:pPr>
            <a:endParaRPr lang="en-US" altLang="zh-TW" dirty="0"/>
          </a:p>
          <a:p>
            <a:pPr marL="0" indent="0">
              <a:buNone/>
            </a:pPr>
            <a:r>
              <a:rPr lang="en-US" altLang="zh-TW" dirty="0"/>
              <a:t>2.</a:t>
            </a:r>
            <a:r>
              <a:rPr lang="zh-TW" altLang="en-US" dirty="0"/>
              <a:t>計算期望值</a:t>
            </a:r>
            <a:r>
              <a:rPr lang="zh-TW" altLang="en-US" dirty="0">
                <a:sym typeface="Wingdings" panose="05000000000000000000" pitchFamily="2" charset="2"/>
              </a:rPr>
              <a:t>：</a:t>
            </a:r>
            <a:endParaRPr lang="en-US" altLang="zh-TW" dirty="0"/>
          </a:p>
          <a:p>
            <a:pPr marL="0" indent="0">
              <a:buNone/>
            </a:pPr>
            <a:r>
              <a:rPr lang="en-US" altLang="zh-TW" sz="2300" dirty="0"/>
              <a:t>(</a:t>
            </a:r>
            <a:r>
              <a:rPr lang="zh-TW" altLang="en-US" sz="2300" dirty="0"/>
              <a:t>統一四捨五入到小數點第二位</a:t>
            </a:r>
            <a:r>
              <a:rPr lang="en-US" altLang="zh-TW" sz="2300" dirty="0"/>
              <a:t>)</a:t>
            </a: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dirty="0"/>
              <a:t>3.</a:t>
            </a:r>
            <a:r>
              <a:rPr lang="zh-TW" altLang="en-US" dirty="0"/>
              <a:t>計算卡方統計量：</a:t>
            </a:r>
            <a:endParaRPr lang="en-US" altLang="zh-TW" dirty="0"/>
          </a:p>
          <a:p>
            <a:pPr marL="0" indent="0">
              <a:buNone/>
            </a:pPr>
            <a:endParaRPr lang="en-US" altLang="zh-TW" dirty="0"/>
          </a:p>
          <a:p>
            <a:pPr marL="0" indent="0">
              <a:buNone/>
            </a:pPr>
            <a:r>
              <a:rPr lang="en-US" altLang="zh-TW" dirty="0"/>
              <a:t>4.</a:t>
            </a:r>
            <a:r>
              <a:rPr lang="zh-TW" altLang="en-US" dirty="0"/>
              <a:t>自由度</a:t>
            </a:r>
            <a:r>
              <a:rPr lang="zh-TW" altLang="en-US" dirty="0">
                <a:sym typeface="Wingdings" panose="05000000000000000000" pitchFamily="2" charset="2"/>
              </a:rPr>
              <a:t>：</a:t>
            </a:r>
            <a:endParaRPr lang="en-US" altLang="zh-TW" dirty="0"/>
          </a:p>
          <a:p>
            <a:pPr marL="0" indent="0">
              <a:buNone/>
            </a:pPr>
            <a:r>
              <a:rPr lang="en-US" altLang="zh-TW" dirty="0"/>
              <a:t>5.</a:t>
            </a:r>
            <a:r>
              <a:rPr lang="zh-TW" altLang="en-US" dirty="0"/>
              <a:t>結論：</a:t>
            </a:r>
            <a:endParaRPr lang="en-US" altLang="zh-TW" dirty="0"/>
          </a:p>
        </p:txBody>
      </p:sp>
      <p:graphicFrame>
        <p:nvGraphicFramePr>
          <p:cNvPr id="3" name="表格 4">
            <a:extLst>
              <a:ext uri="{FF2B5EF4-FFF2-40B4-BE49-F238E27FC236}">
                <a16:creationId xmlns:a16="http://schemas.microsoft.com/office/drawing/2014/main" id="{C0B06A62-8BF5-B3CC-8C39-33776923C09C}"/>
              </a:ext>
            </a:extLst>
          </p:cNvPr>
          <p:cNvGraphicFramePr>
            <a:graphicFrameLocks noGrp="1"/>
          </p:cNvGraphicFramePr>
          <p:nvPr>
            <p:extLst>
              <p:ext uri="{D42A27DB-BD31-4B8C-83A1-F6EECF244321}">
                <p14:modId xmlns:p14="http://schemas.microsoft.com/office/powerpoint/2010/main" val="2653284220"/>
              </p:ext>
            </p:extLst>
          </p:nvPr>
        </p:nvGraphicFramePr>
        <p:xfrm>
          <a:off x="4505384" y="2526800"/>
          <a:ext cx="3181232" cy="1474494"/>
        </p:xfrm>
        <a:graphic>
          <a:graphicData uri="http://schemas.openxmlformats.org/drawingml/2006/table">
            <a:tbl>
              <a:tblPr firstRow="1" bandRow="1">
                <a:tableStyleId>{5C22544A-7EE6-4342-B048-85BDC9FD1C3A}</a:tableStyleId>
              </a:tblPr>
              <a:tblGrid>
                <a:gridCol w="795308">
                  <a:extLst>
                    <a:ext uri="{9D8B030D-6E8A-4147-A177-3AD203B41FA5}">
                      <a16:colId xmlns:a16="http://schemas.microsoft.com/office/drawing/2014/main" val="3018990265"/>
                    </a:ext>
                  </a:extLst>
                </a:gridCol>
                <a:gridCol w="795308">
                  <a:extLst>
                    <a:ext uri="{9D8B030D-6E8A-4147-A177-3AD203B41FA5}">
                      <a16:colId xmlns:a16="http://schemas.microsoft.com/office/drawing/2014/main" val="2798917891"/>
                    </a:ext>
                  </a:extLst>
                </a:gridCol>
                <a:gridCol w="795308">
                  <a:extLst>
                    <a:ext uri="{9D8B030D-6E8A-4147-A177-3AD203B41FA5}">
                      <a16:colId xmlns:a16="http://schemas.microsoft.com/office/drawing/2014/main" val="2394456512"/>
                    </a:ext>
                  </a:extLst>
                </a:gridCol>
                <a:gridCol w="795308">
                  <a:extLst>
                    <a:ext uri="{9D8B030D-6E8A-4147-A177-3AD203B41FA5}">
                      <a16:colId xmlns:a16="http://schemas.microsoft.com/office/drawing/2014/main" val="3223661842"/>
                    </a:ext>
                  </a:extLst>
                </a:gridCol>
              </a:tblGrid>
              <a:tr h="359804">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B</a:t>
                      </a:r>
                      <a:r>
                        <a:rPr lang="zh-TW" altLang="en-US" dirty="0">
                          <a:solidFill>
                            <a:schemeClr val="tx1"/>
                          </a:solidFill>
                        </a:rPr>
                        <a:t>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AB</a:t>
                      </a:r>
                      <a:r>
                        <a:rPr lang="zh-TW" altLang="en-US" dirty="0">
                          <a:solidFill>
                            <a:schemeClr val="tx1"/>
                          </a:solidFill>
                        </a:rPr>
                        <a:t>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0</a:t>
                      </a:r>
                      <a:r>
                        <a:rPr lang="zh-TW" altLang="en-US" dirty="0">
                          <a:solidFill>
                            <a:schemeClr val="tx1"/>
                          </a:solidFill>
                        </a:rPr>
                        <a:t>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640630"/>
                  </a:ext>
                </a:extLst>
              </a:tr>
              <a:tr h="369578">
                <a:tc>
                  <a:txBody>
                    <a:bodyPr/>
                    <a:lstStyle/>
                    <a:p>
                      <a:r>
                        <a:rPr lang="zh-TW" altLang="en-US" b="1" dirty="0">
                          <a:solidFill>
                            <a:schemeClr val="tx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29.33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3221646"/>
                  </a:ext>
                </a:extLst>
              </a:tr>
              <a:tr h="369578">
                <a:tc>
                  <a:txBody>
                    <a:bodyPr/>
                    <a:lstStyle/>
                    <a:p>
                      <a:r>
                        <a:rPr lang="zh-TW" altLang="en-US" b="1" dirty="0">
                          <a:solidFill>
                            <a:schemeClr val="tx1"/>
                          </a:solidFill>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68.3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59.08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0067391"/>
                  </a:ext>
                </a:extLst>
              </a:tr>
              <a:tr h="369578">
                <a:tc>
                  <a:txBody>
                    <a:bodyPr/>
                    <a:lstStyle/>
                    <a:p>
                      <a:r>
                        <a:rPr lang="zh-TW" altLang="en-US" b="1" dirty="0">
                          <a:solidFill>
                            <a:schemeClr val="tx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a:solidFill>
                            <a:schemeClr val="tx1"/>
                          </a:solidFill>
                        </a:rPr>
                        <a:t>21.04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8422913"/>
                  </a:ext>
                </a:extLst>
              </a:tr>
            </a:tbl>
          </a:graphicData>
        </a:graphic>
      </p:graphicFrame>
    </p:spTree>
    <p:extLst>
      <p:ext uri="{BB962C8B-B14F-4D97-AF65-F5344CB8AC3E}">
        <p14:creationId xmlns:p14="http://schemas.microsoft.com/office/powerpoint/2010/main" val="24772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63B54E-BC42-86C5-4088-D425100C30E4}"/>
              </a:ext>
            </a:extLst>
          </p:cNvPr>
          <p:cNvSpPr>
            <a:spLocks noGrp="1"/>
          </p:cNvSpPr>
          <p:nvPr>
            <p:ph type="title"/>
          </p:nvPr>
        </p:nvSpPr>
        <p:spPr/>
        <p:txBody>
          <a:bodyPr/>
          <a:lstStyle/>
          <a:p>
            <a:r>
              <a:rPr lang="zh-TW" altLang="en-US" dirty="0"/>
              <a:t>卡方檢定</a:t>
            </a:r>
            <a:r>
              <a:rPr lang="en-US" altLang="zh-TW" dirty="0"/>
              <a:t>(Chi-Square Test )</a:t>
            </a:r>
            <a:r>
              <a:rPr lang="zh-TW" altLang="en-US" dirty="0"/>
              <a:t>種類</a:t>
            </a:r>
            <a:endParaRPr lang="en-US" altLang="zh-TW" dirty="0"/>
          </a:p>
        </p:txBody>
      </p:sp>
      <p:sp>
        <p:nvSpPr>
          <p:cNvPr id="3" name="內容版面配置區 2">
            <a:extLst>
              <a:ext uri="{FF2B5EF4-FFF2-40B4-BE49-F238E27FC236}">
                <a16:creationId xmlns:a16="http://schemas.microsoft.com/office/drawing/2014/main" id="{B60A8248-F8D1-B32E-9985-D7599BF18FED}"/>
              </a:ext>
            </a:extLst>
          </p:cNvPr>
          <p:cNvSpPr>
            <a:spLocks noGrp="1"/>
          </p:cNvSpPr>
          <p:nvPr>
            <p:ph idx="1"/>
          </p:nvPr>
        </p:nvSpPr>
        <p:spPr>
          <a:xfrm>
            <a:off x="838200" y="1431985"/>
            <a:ext cx="10515600" cy="5184475"/>
          </a:xfrm>
        </p:spPr>
        <p:txBody>
          <a:bodyPr>
            <a:noAutofit/>
          </a:bodyPr>
          <a:lstStyle/>
          <a:p>
            <a:pPr>
              <a:lnSpc>
                <a:spcPts val="2800"/>
              </a:lnSpc>
            </a:pPr>
            <a:r>
              <a:rPr lang="zh-TW" altLang="en-US" dirty="0"/>
              <a:t>適合度檢定（</a:t>
            </a:r>
            <a:r>
              <a:rPr lang="en-US" altLang="zh-TW" dirty="0"/>
              <a:t>goodness of fit test</a:t>
            </a:r>
            <a:r>
              <a:rPr lang="zh-TW" altLang="en-US" dirty="0"/>
              <a:t>）：</a:t>
            </a:r>
          </a:p>
          <a:p>
            <a:pPr marL="0" indent="0">
              <a:lnSpc>
                <a:spcPts val="2800"/>
              </a:lnSpc>
              <a:buNone/>
            </a:pPr>
            <a:r>
              <a:rPr lang="zh-TW" altLang="en-US" sz="2000" dirty="0"/>
              <a:t>用於檢定</a:t>
            </a:r>
            <a:r>
              <a:rPr lang="zh-TW" altLang="en-US" sz="2000" b="1" dirty="0">
                <a:solidFill>
                  <a:srgbClr val="FF0000"/>
                </a:solidFill>
              </a:rPr>
              <a:t>一組</a:t>
            </a:r>
            <a:r>
              <a:rPr lang="zh-TW" altLang="en-US" sz="2000" dirty="0"/>
              <a:t>觀察值是否符合已知的理論預期（比例</a:t>
            </a:r>
            <a:r>
              <a:rPr lang="en-US" altLang="zh-TW" sz="2000" dirty="0"/>
              <a:t>/</a:t>
            </a:r>
            <a:r>
              <a:rPr lang="zh-TW" altLang="en-US" sz="2000" dirty="0"/>
              <a:t>分佈）。例如一顆骰子是均勻的，每個面出現的機率相同，這時候可以透過適合度檢定去檢驗這顆骰子是否均勻。（通常是比較一個樣本中的觀察值與理論上的期望值之間的差異是否有統計學意義。）</a:t>
            </a:r>
          </a:p>
          <a:p>
            <a:pPr>
              <a:lnSpc>
                <a:spcPts val="2800"/>
              </a:lnSpc>
            </a:pPr>
            <a:r>
              <a:rPr lang="zh-TW" altLang="en-US" dirty="0"/>
              <a:t>獨立性檢定（</a:t>
            </a:r>
            <a:r>
              <a:rPr lang="en-US" altLang="zh-TW" dirty="0"/>
              <a:t>test of independence</a:t>
            </a:r>
            <a:r>
              <a:rPr lang="zh-TW" altLang="en-US" dirty="0"/>
              <a:t>）：</a:t>
            </a:r>
          </a:p>
          <a:p>
            <a:pPr marL="0" indent="0">
              <a:lnSpc>
                <a:spcPts val="2800"/>
              </a:lnSpc>
              <a:buNone/>
            </a:pPr>
            <a:r>
              <a:rPr lang="zh-TW" altLang="en-US" sz="2000" dirty="0"/>
              <a:t>用來檢測</a:t>
            </a:r>
            <a:r>
              <a:rPr lang="zh-TW" altLang="en-US" sz="2000" b="1" dirty="0">
                <a:solidFill>
                  <a:srgbClr val="FF0000"/>
                </a:solidFill>
              </a:rPr>
              <a:t>兩個變數</a:t>
            </a:r>
            <a:r>
              <a:rPr lang="zh-TW" altLang="en-US" sz="2000" dirty="0"/>
              <a:t>之間是否有關聯性或者獨立性。例如比較兩個變數之間是否存在關係，如性別和偏愛的電影類型之間是否有關聯性。</a:t>
            </a:r>
            <a:endParaRPr lang="en-US" altLang="zh-TW" sz="2000" dirty="0"/>
          </a:p>
          <a:p>
            <a:pPr marL="0" indent="0">
              <a:lnSpc>
                <a:spcPts val="2800"/>
              </a:lnSpc>
              <a:spcBef>
                <a:spcPts val="0"/>
              </a:spcBef>
              <a:buNone/>
            </a:pPr>
            <a:endParaRPr lang="zh-TW" altLang="en-US" sz="2000" dirty="0"/>
          </a:p>
          <a:p>
            <a:pPr>
              <a:lnSpc>
                <a:spcPts val="2800"/>
              </a:lnSpc>
            </a:pPr>
            <a:r>
              <a:rPr lang="zh-TW" altLang="en-US" dirty="0"/>
              <a:t>同質性檢定（</a:t>
            </a:r>
            <a:r>
              <a:rPr lang="en-US" altLang="zh-TW" dirty="0"/>
              <a:t>test of homogeneity</a:t>
            </a:r>
            <a:r>
              <a:rPr lang="zh-TW" altLang="en-US" dirty="0"/>
              <a:t>）：</a:t>
            </a:r>
          </a:p>
          <a:p>
            <a:pPr marL="0" indent="0">
              <a:lnSpc>
                <a:spcPts val="2800"/>
              </a:lnSpc>
              <a:buNone/>
            </a:pPr>
            <a:r>
              <a:rPr lang="zh-TW" altLang="en-US" sz="2000" dirty="0"/>
              <a:t>用於比較</a:t>
            </a:r>
            <a:r>
              <a:rPr lang="zh-TW" altLang="en-US" sz="2000" b="1" dirty="0">
                <a:solidFill>
                  <a:srgbClr val="FF0000"/>
                </a:solidFill>
              </a:rPr>
              <a:t>兩個或多個</a:t>
            </a:r>
            <a:r>
              <a:rPr lang="zh-TW" altLang="en-US" sz="2000" dirty="0"/>
              <a:t>樣本中不同類別的比例是否相等</a:t>
            </a:r>
            <a:r>
              <a:rPr lang="en-US" altLang="zh-TW" sz="2000" dirty="0"/>
              <a:t>(or</a:t>
            </a:r>
            <a:r>
              <a:rPr lang="zh-TW" altLang="en-US" sz="2000" dirty="0"/>
              <a:t> 有差異</a:t>
            </a:r>
            <a:r>
              <a:rPr lang="en-US" altLang="zh-TW" sz="2000" dirty="0"/>
              <a:t>)</a:t>
            </a:r>
            <a:r>
              <a:rPr lang="zh-TW" altLang="en-US" sz="2000" dirty="0"/>
              <a:t>。例如比較不同性別、不同年齡層或不同地區的人口比例是否相等等。</a:t>
            </a:r>
          </a:p>
        </p:txBody>
      </p:sp>
    </p:spTree>
    <p:extLst>
      <p:ext uri="{BB962C8B-B14F-4D97-AF65-F5344CB8AC3E}">
        <p14:creationId xmlns:p14="http://schemas.microsoft.com/office/powerpoint/2010/main" val="27786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63CCC8-39A9-64B6-C125-D9DD8C785BA6}"/>
              </a:ext>
            </a:extLst>
          </p:cNvPr>
          <p:cNvSpPr>
            <a:spLocks noGrp="1"/>
          </p:cNvSpPr>
          <p:nvPr>
            <p:ph type="title"/>
          </p:nvPr>
        </p:nvSpPr>
        <p:spPr/>
        <p:txBody>
          <a:bodyPr/>
          <a:lstStyle/>
          <a:p>
            <a:r>
              <a:rPr lang="zh-TW" altLang="en-US" dirty="0"/>
              <a:t>卡方檢定</a:t>
            </a:r>
            <a:r>
              <a:rPr lang="en-US" altLang="zh-TW" dirty="0"/>
              <a:t>(Chi-Square Test )</a:t>
            </a:r>
            <a:endParaRPr lang="zh-TW" altLang="en-US" dirty="0"/>
          </a:p>
        </p:txBody>
      </p:sp>
      <p:sp>
        <p:nvSpPr>
          <p:cNvPr id="3" name="內容版面配置區 2">
            <a:extLst>
              <a:ext uri="{FF2B5EF4-FFF2-40B4-BE49-F238E27FC236}">
                <a16:creationId xmlns:a16="http://schemas.microsoft.com/office/drawing/2014/main" id="{F7BE1A4C-31A0-A3EF-5A89-60586C640057}"/>
              </a:ext>
            </a:extLst>
          </p:cNvPr>
          <p:cNvSpPr>
            <a:spLocks noGrp="1"/>
          </p:cNvSpPr>
          <p:nvPr>
            <p:ph idx="1"/>
          </p:nvPr>
        </p:nvSpPr>
        <p:spPr/>
        <p:txBody>
          <a:bodyPr/>
          <a:lstStyle/>
          <a:p>
            <a:pPr marL="0" indent="0">
              <a:buNone/>
            </a:pPr>
            <a:r>
              <a:rPr lang="zh-TW" altLang="en-US" dirty="0"/>
              <a:t>前提假設：</a:t>
            </a:r>
            <a:endParaRPr lang="en-US" altLang="zh-TW" dirty="0"/>
          </a:p>
          <a:p>
            <a:r>
              <a:rPr lang="zh-TW" altLang="en-US" dirty="0"/>
              <a:t>所有的變項為</a:t>
            </a:r>
            <a:r>
              <a:rPr lang="zh-TW" altLang="en-US" dirty="0">
                <a:solidFill>
                  <a:srgbClr val="FF0000"/>
                </a:solidFill>
              </a:rPr>
              <a:t>類別變項</a:t>
            </a:r>
            <a:r>
              <a:rPr lang="en-US" altLang="zh-TW" dirty="0"/>
              <a:t>(categorical variable)</a:t>
            </a:r>
          </a:p>
          <a:p>
            <a:r>
              <a:rPr lang="zh-TW" altLang="en-US" dirty="0"/>
              <a:t>樣本須為獨立變項</a:t>
            </a:r>
            <a:r>
              <a:rPr lang="en-US" altLang="zh-TW" dirty="0"/>
              <a:t>(Independent variable)</a:t>
            </a:r>
            <a:r>
              <a:rPr lang="en-US" altLang="zh-TW" sz="1400" dirty="0"/>
              <a:t> (</a:t>
            </a:r>
            <a:r>
              <a:rPr lang="zh-TW" altLang="en-US" sz="1800" dirty="0"/>
              <a:t>第一組的樣本不影響第二組的樣本；第二組的樣本也不影響第一組</a:t>
            </a:r>
            <a:r>
              <a:rPr lang="en-US" altLang="zh-TW" sz="1800" dirty="0"/>
              <a:t>)</a:t>
            </a:r>
          </a:p>
          <a:p>
            <a:r>
              <a:rPr lang="zh-TW" altLang="en-US" dirty="0"/>
              <a:t>每一檢定細格</a:t>
            </a:r>
            <a:r>
              <a:rPr lang="en-US" altLang="zh-TW" dirty="0"/>
              <a:t>(cell)</a:t>
            </a:r>
            <a:r>
              <a:rPr lang="zh-TW" altLang="en-US" dirty="0"/>
              <a:t>內的數據應該設為頻率或計數數目（次數），而不是百分比或是經過轉換之數據。</a:t>
            </a:r>
            <a:endParaRPr lang="en-US" altLang="zh-TW" dirty="0"/>
          </a:p>
          <a:p>
            <a:r>
              <a:rPr lang="zh-TW" altLang="en-US" dirty="0"/>
              <a:t>樣本數必須足夠大，且每個類別的期望次數都應該大於</a:t>
            </a:r>
            <a:r>
              <a:rPr lang="en-US" altLang="zh-TW" dirty="0"/>
              <a:t>5</a:t>
            </a:r>
            <a:r>
              <a:rPr lang="zh-TW" altLang="en-US" dirty="0"/>
              <a:t>。如果樣本數太小或者期望次數小於</a:t>
            </a:r>
            <a:r>
              <a:rPr lang="en-US" altLang="zh-TW" dirty="0"/>
              <a:t>5</a:t>
            </a:r>
            <a:r>
              <a:rPr lang="zh-TW" altLang="en-US" dirty="0"/>
              <a:t>，卡方檢定可能不適用。</a:t>
            </a:r>
            <a:r>
              <a:rPr lang="en-US" altLang="zh-TW" dirty="0"/>
              <a:t>(</a:t>
            </a:r>
            <a:r>
              <a:rPr lang="zh-TW" altLang="en-US" dirty="0"/>
              <a:t>至少有</a:t>
            </a:r>
            <a:r>
              <a:rPr lang="en-US" altLang="zh-TW" dirty="0"/>
              <a:t>80%</a:t>
            </a:r>
            <a:r>
              <a:rPr lang="zh-TW" altLang="en-US" dirty="0"/>
              <a:t>以上的細格，其期望次數大於</a:t>
            </a:r>
            <a:r>
              <a:rPr lang="en-US" altLang="zh-TW" dirty="0"/>
              <a:t>5)</a:t>
            </a:r>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300213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FD669-8A74-DA26-C41D-2303C5FE7153}"/>
              </a:ext>
            </a:extLst>
          </p:cNvPr>
          <p:cNvSpPr>
            <a:spLocks noGrp="1"/>
          </p:cNvSpPr>
          <p:nvPr>
            <p:ph type="title"/>
          </p:nvPr>
        </p:nvSpPr>
        <p:spPr/>
        <p:txBody>
          <a:bodyPr/>
          <a:lstStyle/>
          <a:p>
            <a:r>
              <a:rPr lang="zh-TW" altLang="en-US" dirty="0"/>
              <a:t>類別資料</a:t>
            </a:r>
          </a:p>
        </p:txBody>
      </p:sp>
      <p:sp>
        <p:nvSpPr>
          <p:cNvPr id="3" name="內容版面配置區 2">
            <a:extLst>
              <a:ext uri="{FF2B5EF4-FFF2-40B4-BE49-F238E27FC236}">
                <a16:creationId xmlns:a16="http://schemas.microsoft.com/office/drawing/2014/main" id="{8FFF57F1-B0D3-7B71-D8D2-19F8BB4F10B6}"/>
              </a:ext>
            </a:extLst>
          </p:cNvPr>
          <p:cNvSpPr>
            <a:spLocks noGrp="1"/>
          </p:cNvSpPr>
          <p:nvPr>
            <p:ph idx="1"/>
          </p:nvPr>
        </p:nvSpPr>
        <p:spPr>
          <a:xfrm>
            <a:off x="838199" y="1434251"/>
            <a:ext cx="10954109" cy="4351338"/>
          </a:xfrm>
        </p:spPr>
        <p:txBody>
          <a:bodyPr/>
          <a:lstStyle/>
          <a:p>
            <a:pPr marL="0" indent="0">
              <a:buNone/>
            </a:pPr>
            <a:r>
              <a:rPr lang="zh-TW" altLang="en-US" dirty="0"/>
              <a:t>資料按名義或順序尺度</a:t>
            </a:r>
            <a:r>
              <a:rPr lang="zh-TW" altLang="en-US" dirty="0">
                <a:solidFill>
                  <a:srgbClr val="FF0000"/>
                </a:solidFill>
              </a:rPr>
              <a:t>分類</a:t>
            </a:r>
            <a:r>
              <a:rPr lang="zh-TW" altLang="en-US" dirty="0"/>
              <a:t>計算</a:t>
            </a:r>
            <a:r>
              <a:rPr lang="zh-TW" altLang="en-US" dirty="0">
                <a:solidFill>
                  <a:srgbClr val="FF0000"/>
                </a:solidFill>
              </a:rPr>
              <a:t>人數或個數</a:t>
            </a:r>
            <a:r>
              <a:rPr lang="zh-TW" altLang="en-US" dirty="0"/>
              <a:t>。例如</a:t>
            </a:r>
            <a:r>
              <a:rPr lang="en-US" altLang="zh-TW" dirty="0"/>
              <a:t>:</a:t>
            </a:r>
            <a:r>
              <a:rPr lang="zh-TW" altLang="en-US" dirty="0"/>
              <a:t>性別</a:t>
            </a:r>
            <a:r>
              <a:rPr lang="en-US" altLang="zh-TW" dirty="0"/>
              <a:t>,</a:t>
            </a:r>
            <a:r>
              <a:rPr lang="zh-TW" altLang="en-US" dirty="0"/>
              <a:t>教育</a:t>
            </a:r>
            <a:r>
              <a:rPr lang="en-US" altLang="zh-TW" dirty="0"/>
              <a:t>,</a:t>
            </a:r>
            <a:r>
              <a:rPr lang="zh-TW" altLang="en-US" dirty="0"/>
              <a:t>職業等。</a:t>
            </a:r>
            <a:endParaRPr lang="en-US" altLang="zh-TW" dirty="0"/>
          </a:p>
          <a:p>
            <a:r>
              <a:rPr lang="zh-TW" altLang="en-US" dirty="0"/>
              <a:t>次數分配表</a:t>
            </a:r>
            <a:r>
              <a:rPr lang="en-US" altLang="zh-TW" dirty="0"/>
              <a:t>:</a:t>
            </a:r>
            <a:r>
              <a:rPr lang="zh-TW" altLang="en-US" dirty="0"/>
              <a:t>單一變項</a:t>
            </a:r>
            <a:endParaRPr lang="en-US" altLang="zh-TW" dirty="0"/>
          </a:p>
          <a:p>
            <a:endParaRPr lang="en-US" altLang="zh-TW" dirty="0"/>
          </a:p>
          <a:p>
            <a:pPr marL="0" indent="0">
              <a:buNone/>
            </a:pPr>
            <a:endParaRPr lang="en-US" altLang="zh-TW" dirty="0"/>
          </a:p>
          <a:p>
            <a:pPr marL="0" indent="0">
              <a:buNone/>
            </a:pPr>
            <a:endParaRPr lang="en-US" altLang="zh-TW" dirty="0"/>
          </a:p>
          <a:p>
            <a:r>
              <a:rPr lang="zh-TW" altLang="en-US" dirty="0"/>
              <a:t>列聯表</a:t>
            </a:r>
            <a:r>
              <a:rPr lang="en-US" altLang="zh-TW" dirty="0"/>
              <a:t>:</a:t>
            </a:r>
            <a:r>
              <a:rPr lang="zh-TW" altLang="en-US" dirty="0"/>
              <a:t>二個變項以上</a:t>
            </a:r>
          </a:p>
        </p:txBody>
      </p:sp>
      <p:pic>
        <p:nvPicPr>
          <p:cNvPr id="7" name="圖片 6">
            <a:extLst>
              <a:ext uri="{FF2B5EF4-FFF2-40B4-BE49-F238E27FC236}">
                <a16:creationId xmlns:a16="http://schemas.microsoft.com/office/drawing/2014/main" id="{6B49F8B5-EE5F-652C-41D9-500D935C8083}"/>
              </a:ext>
            </a:extLst>
          </p:cNvPr>
          <p:cNvPicPr>
            <a:picLocks noChangeAspect="1"/>
          </p:cNvPicPr>
          <p:nvPr/>
        </p:nvPicPr>
        <p:blipFill>
          <a:blip r:embed="rId2"/>
          <a:stretch>
            <a:fillRect/>
          </a:stretch>
        </p:blipFill>
        <p:spPr>
          <a:xfrm>
            <a:off x="4734790" y="2078731"/>
            <a:ext cx="3557277" cy="1811781"/>
          </a:xfrm>
          <a:prstGeom prst="rect">
            <a:avLst/>
          </a:prstGeom>
        </p:spPr>
      </p:pic>
      <p:pic>
        <p:nvPicPr>
          <p:cNvPr id="9" name="圖片 8">
            <a:extLst>
              <a:ext uri="{FF2B5EF4-FFF2-40B4-BE49-F238E27FC236}">
                <a16:creationId xmlns:a16="http://schemas.microsoft.com/office/drawing/2014/main" id="{2DD70AD2-E908-768D-67B5-E021C1A96C17}"/>
              </a:ext>
            </a:extLst>
          </p:cNvPr>
          <p:cNvPicPr>
            <a:picLocks noChangeAspect="1"/>
          </p:cNvPicPr>
          <p:nvPr/>
        </p:nvPicPr>
        <p:blipFill>
          <a:blip r:embed="rId3"/>
          <a:stretch>
            <a:fillRect/>
          </a:stretch>
        </p:blipFill>
        <p:spPr>
          <a:xfrm>
            <a:off x="4523191" y="4539506"/>
            <a:ext cx="4269284" cy="2154592"/>
          </a:xfrm>
          <a:prstGeom prst="rect">
            <a:avLst/>
          </a:prstGeom>
        </p:spPr>
      </p:pic>
    </p:spTree>
    <p:extLst>
      <p:ext uri="{BB962C8B-B14F-4D97-AF65-F5344CB8AC3E}">
        <p14:creationId xmlns:p14="http://schemas.microsoft.com/office/powerpoint/2010/main" val="338904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08AA55-C7C1-B13E-462B-DC0B06602B09}"/>
              </a:ext>
            </a:extLst>
          </p:cNvPr>
          <p:cNvSpPr>
            <a:spLocks noGrp="1"/>
          </p:cNvSpPr>
          <p:nvPr>
            <p:ph type="title"/>
          </p:nvPr>
        </p:nvSpPr>
        <p:spPr/>
        <p:txBody>
          <a:bodyPr/>
          <a:lstStyle/>
          <a:p>
            <a:r>
              <a:rPr lang="zh-TW" altLang="en-US" dirty="0"/>
              <a:t>適合度檢定（</a:t>
            </a:r>
            <a:r>
              <a:rPr lang="en-US" altLang="zh-TW" dirty="0"/>
              <a:t>goodness of fit test</a:t>
            </a:r>
            <a:r>
              <a:rPr lang="zh-TW" altLang="en-US" dirty="0"/>
              <a:t>）：</a:t>
            </a:r>
          </a:p>
        </p:txBody>
      </p:sp>
      <p:sp>
        <p:nvSpPr>
          <p:cNvPr id="3" name="內容版面配置區 2">
            <a:extLst>
              <a:ext uri="{FF2B5EF4-FFF2-40B4-BE49-F238E27FC236}">
                <a16:creationId xmlns:a16="http://schemas.microsoft.com/office/drawing/2014/main" id="{483E753E-8BC1-781C-10C2-A504B812F251}"/>
              </a:ext>
            </a:extLst>
          </p:cNvPr>
          <p:cNvSpPr>
            <a:spLocks noGrp="1"/>
          </p:cNvSpPr>
          <p:nvPr>
            <p:ph idx="1"/>
          </p:nvPr>
        </p:nvSpPr>
        <p:spPr>
          <a:xfrm>
            <a:off x="838200" y="1739362"/>
            <a:ext cx="10515600" cy="4351338"/>
          </a:xfrm>
        </p:spPr>
        <p:txBody>
          <a:bodyPr/>
          <a:lstStyle/>
          <a:p>
            <a:r>
              <a:rPr lang="en-US" altLang="zh-TW" dirty="0"/>
              <a:t>e.g.</a:t>
            </a:r>
            <a:r>
              <a:rPr lang="zh-TW" altLang="en-US" dirty="0"/>
              <a:t>調查</a:t>
            </a:r>
            <a:r>
              <a:rPr lang="en-US" altLang="zh-TW" dirty="0"/>
              <a:t>400</a:t>
            </a:r>
            <a:r>
              <a:rPr lang="zh-TW" altLang="en-US" dirty="0"/>
              <a:t>個家中有兩個子女的家庭以研究男女嬰出生的機會是否相同。</a:t>
            </a:r>
          </a:p>
        </p:txBody>
      </p:sp>
      <p:pic>
        <p:nvPicPr>
          <p:cNvPr id="5" name="圖片 4">
            <a:extLst>
              <a:ext uri="{FF2B5EF4-FFF2-40B4-BE49-F238E27FC236}">
                <a16:creationId xmlns:a16="http://schemas.microsoft.com/office/drawing/2014/main" id="{8672AB8A-6C00-C322-3258-823C0E1E2276}"/>
              </a:ext>
            </a:extLst>
          </p:cNvPr>
          <p:cNvPicPr>
            <a:picLocks noChangeAspect="1"/>
          </p:cNvPicPr>
          <p:nvPr/>
        </p:nvPicPr>
        <p:blipFill>
          <a:blip r:embed="rId2"/>
          <a:stretch>
            <a:fillRect/>
          </a:stretch>
        </p:blipFill>
        <p:spPr>
          <a:xfrm>
            <a:off x="1612416" y="2562045"/>
            <a:ext cx="8967167" cy="4209691"/>
          </a:xfrm>
          <a:prstGeom prst="rect">
            <a:avLst/>
          </a:prstGeom>
        </p:spPr>
      </p:pic>
      <p:sp>
        <p:nvSpPr>
          <p:cNvPr id="6" name="文字方塊 5">
            <a:extLst>
              <a:ext uri="{FF2B5EF4-FFF2-40B4-BE49-F238E27FC236}">
                <a16:creationId xmlns:a16="http://schemas.microsoft.com/office/drawing/2014/main" id="{5FABA17B-6AE4-F777-6936-CAF2C8AC55D7}"/>
              </a:ext>
            </a:extLst>
          </p:cNvPr>
          <p:cNvSpPr txBox="1"/>
          <p:nvPr/>
        </p:nvSpPr>
        <p:spPr>
          <a:xfrm>
            <a:off x="838200" y="1327106"/>
            <a:ext cx="10142507" cy="369332"/>
          </a:xfrm>
          <a:prstGeom prst="rect">
            <a:avLst/>
          </a:prstGeom>
          <a:noFill/>
        </p:spPr>
        <p:txBody>
          <a:bodyPr wrap="square">
            <a:spAutoFit/>
          </a:bodyPr>
          <a:lstStyle/>
          <a:p>
            <a:pPr marL="0" indent="0">
              <a:buNone/>
            </a:pPr>
            <a:r>
              <a:rPr lang="zh-TW" altLang="en-US" sz="1800" dirty="0"/>
              <a:t>通常用來檢定母體是否為</a:t>
            </a:r>
            <a:r>
              <a:rPr lang="zh-TW" altLang="en-US" sz="1800" dirty="0">
                <a:solidFill>
                  <a:srgbClr val="FF0000"/>
                </a:solidFill>
              </a:rPr>
              <a:t>某一特定分配</a:t>
            </a:r>
            <a:r>
              <a:rPr lang="zh-TW" altLang="en-US" sz="1800" dirty="0"/>
              <a:t>，也就是比較觀察次數與期望次數之間的差異</a:t>
            </a:r>
            <a:endParaRPr lang="en-US" altLang="zh-TW" sz="1400" dirty="0"/>
          </a:p>
        </p:txBody>
      </p:sp>
      <p:sp>
        <p:nvSpPr>
          <p:cNvPr id="7" name="文字方塊 6">
            <a:extLst>
              <a:ext uri="{FF2B5EF4-FFF2-40B4-BE49-F238E27FC236}">
                <a16:creationId xmlns:a16="http://schemas.microsoft.com/office/drawing/2014/main" id="{7B49B943-66C2-2A36-A01C-F05AE3B26D8A}"/>
              </a:ext>
            </a:extLst>
          </p:cNvPr>
          <p:cNvSpPr txBox="1"/>
          <p:nvPr/>
        </p:nvSpPr>
        <p:spPr>
          <a:xfrm>
            <a:off x="86264" y="3225446"/>
            <a:ext cx="2536166" cy="1015663"/>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2000" dirty="0"/>
              <a:t>假設：</a:t>
            </a:r>
            <a:endParaRPr lang="en-US" altLang="zh-TW" sz="2000" dirty="0"/>
          </a:p>
          <a:p>
            <a:pPr marL="0" indent="0">
              <a:buNone/>
            </a:pPr>
            <a:r>
              <a:rPr lang="en-US" altLang="zh-TW" sz="2000" dirty="0"/>
              <a:t>H0</a:t>
            </a:r>
            <a:r>
              <a:rPr lang="zh-TW" altLang="en-US" sz="2000" dirty="0"/>
              <a:t>：出生機會相同</a:t>
            </a:r>
            <a:endParaRPr lang="en-US" altLang="zh-TW" sz="2000" dirty="0"/>
          </a:p>
          <a:p>
            <a:pPr marL="0" indent="0">
              <a:buNone/>
            </a:pPr>
            <a:r>
              <a:rPr lang="en-US" altLang="zh-TW" sz="2000" dirty="0"/>
              <a:t>H1</a:t>
            </a:r>
            <a:r>
              <a:rPr lang="zh-TW" altLang="en-US" sz="2000" dirty="0"/>
              <a:t>：出生機會不同</a:t>
            </a:r>
            <a:endParaRPr lang="en-US" altLang="zh-TW" sz="2000" dirty="0"/>
          </a:p>
        </p:txBody>
      </p:sp>
      <p:pic>
        <p:nvPicPr>
          <p:cNvPr id="8" name="圖片 7">
            <a:extLst>
              <a:ext uri="{FF2B5EF4-FFF2-40B4-BE49-F238E27FC236}">
                <a16:creationId xmlns:a16="http://schemas.microsoft.com/office/drawing/2014/main" id="{C36207DC-ECF2-696A-7098-83A1D5BAEF3D}"/>
              </a:ext>
            </a:extLst>
          </p:cNvPr>
          <p:cNvPicPr>
            <a:picLocks noChangeAspect="1"/>
          </p:cNvPicPr>
          <p:nvPr/>
        </p:nvPicPr>
        <p:blipFill>
          <a:blip r:embed="rId3"/>
          <a:stretch>
            <a:fillRect/>
          </a:stretch>
        </p:blipFill>
        <p:spPr>
          <a:xfrm>
            <a:off x="9149078" y="4108064"/>
            <a:ext cx="2861009" cy="894801"/>
          </a:xfrm>
          <a:prstGeom prst="rect">
            <a:avLst/>
          </a:prstGeom>
          <a:ln>
            <a:solidFill>
              <a:srgbClr val="FF0000"/>
            </a:solidFill>
          </a:ln>
        </p:spPr>
      </p:pic>
      <p:pic>
        <p:nvPicPr>
          <p:cNvPr id="9" name="圖片 8">
            <a:extLst>
              <a:ext uri="{FF2B5EF4-FFF2-40B4-BE49-F238E27FC236}">
                <a16:creationId xmlns:a16="http://schemas.microsoft.com/office/drawing/2014/main" id="{43FE3FD1-504D-82F8-6120-D413AFEEED37}"/>
              </a:ext>
            </a:extLst>
          </p:cNvPr>
          <p:cNvPicPr>
            <a:picLocks noChangeAspect="1"/>
          </p:cNvPicPr>
          <p:nvPr/>
        </p:nvPicPr>
        <p:blipFill>
          <a:blip r:embed="rId4"/>
          <a:stretch>
            <a:fillRect/>
          </a:stretch>
        </p:blipFill>
        <p:spPr>
          <a:xfrm>
            <a:off x="9083616" y="2311693"/>
            <a:ext cx="3030779" cy="1689600"/>
          </a:xfrm>
          <a:prstGeom prst="rect">
            <a:avLst/>
          </a:prstGeom>
        </p:spPr>
      </p:pic>
    </p:spTree>
    <p:extLst>
      <p:ext uri="{BB962C8B-B14F-4D97-AF65-F5344CB8AC3E}">
        <p14:creationId xmlns:p14="http://schemas.microsoft.com/office/powerpoint/2010/main" val="233512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0C7409-8E6F-DE0D-AD23-08E37AB461AE}"/>
              </a:ext>
            </a:extLst>
          </p:cNvPr>
          <p:cNvSpPr>
            <a:spLocks noGrp="1"/>
          </p:cNvSpPr>
          <p:nvPr>
            <p:ph type="title"/>
          </p:nvPr>
        </p:nvSpPr>
        <p:spPr/>
        <p:txBody>
          <a:bodyPr/>
          <a:lstStyle/>
          <a:p>
            <a:r>
              <a:rPr lang="zh-TW" altLang="en-US" dirty="0"/>
              <a:t>獨立性檢定（</a:t>
            </a:r>
            <a:r>
              <a:rPr lang="en-US" altLang="zh-TW" dirty="0"/>
              <a:t>test of independence</a:t>
            </a:r>
            <a:r>
              <a:rPr lang="zh-TW" altLang="en-US" dirty="0"/>
              <a:t>）</a:t>
            </a:r>
          </a:p>
        </p:txBody>
      </p:sp>
      <p:sp>
        <p:nvSpPr>
          <p:cNvPr id="3" name="內容版面配置區 2">
            <a:extLst>
              <a:ext uri="{FF2B5EF4-FFF2-40B4-BE49-F238E27FC236}">
                <a16:creationId xmlns:a16="http://schemas.microsoft.com/office/drawing/2014/main" id="{BF72B5B9-6E52-BF3D-DA99-5C580089A2FB}"/>
              </a:ext>
            </a:extLst>
          </p:cNvPr>
          <p:cNvSpPr>
            <a:spLocks noGrp="1"/>
          </p:cNvSpPr>
          <p:nvPr>
            <p:ph idx="1"/>
          </p:nvPr>
        </p:nvSpPr>
        <p:spPr>
          <a:xfrm>
            <a:off x="838200" y="1354351"/>
            <a:ext cx="10515600" cy="5443263"/>
          </a:xfrm>
        </p:spPr>
        <p:txBody>
          <a:bodyPr>
            <a:normAutofit fontScale="92500" lnSpcReduction="10000"/>
          </a:bodyPr>
          <a:lstStyle/>
          <a:p>
            <a:pPr marL="0" indent="0">
              <a:buNone/>
            </a:pPr>
            <a:r>
              <a:rPr lang="zh-TW" altLang="en-US" sz="2400" dirty="0"/>
              <a:t>在同一個母群中兩個變數之間是不是獨立，亦即判定</a:t>
            </a:r>
            <a:r>
              <a:rPr lang="zh-TW" altLang="en-US" sz="2400" dirty="0">
                <a:solidFill>
                  <a:srgbClr val="FF0000"/>
                </a:solidFill>
              </a:rPr>
              <a:t>兩變數是否有關聯</a:t>
            </a:r>
            <a:r>
              <a:rPr lang="zh-TW" altLang="en-US" sz="2400" dirty="0"/>
              <a:t>，故又稱「關聯性檢定」</a:t>
            </a:r>
            <a:r>
              <a:rPr lang="en-US" altLang="zh-TW" sz="2400" dirty="0"/>
              <a:t>(test of association)</a:t>
            </a:r>
            <a:r>
              <a:rPr lang="zh-TW" altLang="en-US" sz="2400" dirty="0"/>
              <a:t>。</a:t>
            </a:r>
            <a:endParaRPr lang="en-US" altLang="zh-TW" sz="2400" dirty="0"/>
          </a:p>
          <a:p>
            <a:pPr marL="0" indent="0">
              <a:buNone/>
            </a:pPr>
            <a:endParaRPr lang="en-US" altLang="zh-TW" sz="2400" dirty="0"/>
          </a:p>
          <a:p>
            <a:pPr marL="0" indent="0">
              <a:buNone/>
            </a:pPr>
            <a:r>
              <a:rPr lang="zh-TW" altLang="en-US" sz="3200" dirty="0"/>
              <a:t>卡方值計算公式：</a:t>
            </a:r>
            <a:endParaRPr lang="en-US" altLang="zh-TW" sz="3200" dirty="0"/>
          </a:p>
          <a:p>
            <a:pPr marL="0" indent="0">
              <a:buNone/>
            </a:pPr>
            <a:endParaRPr lang="en-US" altLang="zh-TW" sz="3200" dirty="0"/>
          </a:p>
          <a:p>
            <a:pPr marL="0" indent="0">
              <a:buNone/>
            </a:pPr>
            <a:endParaRPr lang="en-US" altLang="zh-TW" sz="3200" dirty="0"/>
          </a:p>
          <a:p>
            <a:pPr marL="0" indent="0">
              <a:buNone/>
            </a:pPr>
            <a:endParaRPr lang="en-US" altLang="zh-TW" sz="3200" dirty="0"/>
          </a:p>
          <a:p>
            <a:pPr marL="0" indent="0">
              <a:buNone/>
            </a:pPr>
            <a:endParaRPr lang="en-US" altLang="zh-TW" dirty="0"/>
          </a:p>
          <a:p>
            <a:pPr marL="0" indent="0">
              <a:buNone/>
            </a:pPr>
            <a:endParaRPr lang="en-US" altLang="zh-TW" dirty="0"/>
          </a:p>
          <a:p>
            <a:pPr marL="0" indent="0">
              <a:buNone/>
            </a:pPr>
            <a:r>
              <a:rPr lang="zh-TW" altLang="en-US" dirty="0"/>
              <a:t>假設：</a:t>
            </a:r>
            <a:endParaRPr lang="en-US" altLang="zh-TW" dirty="0"/>
          </a:p>
          <a:p>
            <a:pPr marL="0" indent="0">
              <a:buNone/>
            </a:pPr>
            <a:r>
              <a:rPr lang="en-US" altLang="zh-TW" dirty="0"/>
              <a:t>H0</a:t>
            </a:r>
            <a:r>
              <a:rPr lang="zh-TW" altLang="en-US" dirty="0"/>
              <a:t>：行與列的類別互相獨立</a:t>
            </a:r>
            <a:r>
              <a:rPr lang="en-US" altLang="zh-TW" dirty="0"/>
              <a:t>(</a:t>
            </a:r>
            <a:r>
              <a:rPr lang="zh-TW" altLang="en-US" dirty="0"/>
              <a:t>無關</a:t>
            </a:r>
            <a:r>
              <a:rPr lang="en-US" altLang="zh-TW" dirty="0"/>
              <a:t>)</a:t>
            </a:r>
          </a:p>
          <a:p>
            <a:pPr marL="0" indent="0">
              <a:buNone/>
            </a:pPr>
            <a:r>
              <a:rPr lang="en-US" altLang="zh-TW" dirty="0"/>
              <a:t>H1</a:t>
            </a:r>
            <a:r>
              <a:rPr lang="zh-TW" altLang="en-US" dirty="0"/>
              <a:t>：行與列的類別並非獨立</a:t>
            </a:r>
            <a:r>
              <a:rPr lang="en-US" altLang="zh-TW" dirty="0"/>
              <a:t>(</a:t>
            </a:r>
            <a:r>
              <a:rPr lang="zh-TW" altLang="en-US" dirty="0"/>
              <a:t>有關</a:t>
            </a:r>
            <a:r>
              <a:rPr lang="en-US" altLang="zh-TW" dirty="0"/>
              <a:t>)</a:t>
            </a:r>
          </a:p>
          <a:p>
            <a:pPr marL="0" indent="0">
              <a:buNone/>
            </a:pPr>
            <a:endParaRPr lang="en-US" altLang="zh-TW" sz="3200" dirty="0"/>
          </a:p>
          <a:p>
            <a:pPr marL="0" indent="0">
              <a:buNone/>
            </a:pPr>
            <a:endParaRPr lang="en-US" altLang="zh-TW" sz="3200" dirty="0"/>
          </a:p>
        </p:txBody>
      </p:sp>
      <p:pic>
        <p:nvPicPr>
          <p:cNvPr id="7" name="圖片 6">
            <a:extLst>
              <a:ext uri="{FF2B5EF4-FFF2-40B4-BE49-F238E27FC236}">
                <a16:creationId xmlns:a16="http://schemas.microsoft.com/office/drawing/2014/main" id="{670E6D46-A6D7-A6E6-CBFC-C8D07852CB50}"/>
              </a:ext>
            </a:extLst>
          </p:cNvPr>
          <p:cNvPicPr>
            <a:picLocks noChangeAspect="1"/>
          </p:cNvPicPr>
          <p:nvPr/>
        </p:nvPicPr>
        <p:blipFill>
          <a:blip r:embed="rId2"/>
          <a:stretch>
            <a:fillRect/>
          </a:stretch>
        </p:blipFill>
        <p:spPr>
          <a:xfrm>
            <a:off x="3804244" y="2660880"/>
            <a:ext cx="5131870" cy="1536239"/>
          </a:xfrm>
          <a:prstGeom prst="rect">
            <a:avLst/>
          </a:prstGeom>
        </p:spPr>
      </p:pic>
      <p:pic>
        <p:nvPicPr>
          <p:cNvPr id="9" name="圖片 8">
            <a:extLst>
              <a:ext uri="{FF2B5EF4-FFF2-40B4-BE49-F238E27FC236}">
                <a16:creationId xmlns:a16="http://schemas.microsoft.com/office/drawing/2014/main" id="{04239F56-244E-ABAF-EF7B-A02691903475}"/>
              </a:ext>
            </a:extLst>
          </p:cNvPr>
          <p:cNvPicPr>
            <a:picLocks noChangeAspect="1"/>
          </p:cNvPicPr>
          <p:nvPr/>
        </p:nvPicPr>
        <p:blipFill>
          <a:blip r:embed="rId3"/>
          <a:stretch>
            <a:fillRect/>
          </a:stretch>
        </p:blipFill>
        <p:spPr>
          <a:xfrm>
            <a:off x="767749" y="4098013"/>
            <a:ext cx="8263423" cy="1069298"/>
          </a:xfrm>
          <a:prstGeom prst="rect">
            <a:avLst/>
          </a:prstGeom>
        </p:spPr>
      </p:pic>
    </p:spTree>
    <p:extLst>
      <p:ext uri="{BB962C8B-B14F-4D97-AF65-F5344CB8AC3E}">
        <p14:creationId xmlns:p14="http://schemas.microsoft.com/office/powerpoint/2010/main" val="84258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0C7409-8E6F-DE0D-AD23-08E37AB461AE}"/>
              </a:ext>
            </a:extLst>
          </p:cNvPr>
          <p:cNvSpPr>
            <a:spLocks noGrp="1"/>
          </p:cNvSpPr>
          <p:nvPr>
            <p:ph type="title"/>
          </p:nvPr>
        </p:nvSpPr>
        <p:spPr/>
        <p:txBody>
          <a:bodyPr/>
          <a:lstStyle/>
          <a:p>
            <a:r>
              <a:rPr lang="zh-TW" altLang="en-US" dirty="0"/>
              <a:t>獨立性檢定（</a:t>
            </a:r>
            <a:r>
              <a:rPr lang="en-US" altLang="zh-TW" dirty="0"/>
              <a:t>test of independence</a:t>
            </a:r>
            <a:r>
              <a:rPr lang="zh-TW" altLang="en-US" dirty="0"/>
              <a:t>）</a:t>
            </a:r>
          </a:p>
        </p:txBody>
      </p:sp>
      <p:sp>
        <p:nvSpPr>
          <p:cNvPr id="3" name="內容版面配置區 2">
            <a:extLst>
              <a:ext uri="{FF2B5EF4-FFF2-40B4-BE49-F238E27FC236}">
                <a16:creationId xmlns:a16="http://schemas.microsoft.com/office/drawing/2014/main" id="{BF72B5B9-6E52-BF3D-DA99-5C580089A2FB}"/>
              </a:ext>
            </a:extLst>
          </p:cNvPr>
          <p:cNvSpPr>
            <a:spLocks noGrp="1"/>
          </p:cNvSpPr>
          <p:nvPr>
            <p:ph idx="1"/>
          </p:nvPr>
        </p:nvSpPr>
        <p:spPr>
          <a:xfrm>
            <a:off x="838200" y="1354351"/>
            <a:ext cx="10515600" cy="5443263"/>
          </a:xfrm>
        </p:spPr>
        <p:txBody>
          <a:bodyPr>
            <a:normAutofit/>
          </a:bodyPr>
          <a:lstStyle/>
          <a:p>
            <a:pPr marL="0" indent="0">
              <a:buNone/>
            </a:pPr>
            <a:r>
              <a:rPr lang="en-US" altLang="zh-TW" sz="3200" dirty="0"/>
              <a:t>EX:</a:t>
            </a:r>
          </a:p>
          <a:p>
            <a:pPr marL="0" indent="0">
              <a:buNone/>
            </a:pPr>
            <a:r>
              <a:rPr lang="zh-TW" altLang="en-US" sz="2000" dirty="0"/>
              <a:t>假設一個市場調查公司想要瞭解男女是否會影響他們對於某種產品的偏好程度。該公司隨機抽取了一組男性和女性參加者，並問他們是否喜歡這種產品。調查結果如下：</a:t>
            </a:r>
            <a:endParaRPr lang="en-US" altLang="zh-TW" sz="2000" dirty="0"/>
          </a:p>
          <a:p>
            <a:pPr marL="0" indent="0">
              <a:buNone/>
            </a:pPr>
            <a:endParaRPr lang="en-US" altLang="zh-TW" sz="2000" dirty="0"/>
          </a:p>
        </p:txBody>
      </p:sp>
      <p:sp>
        <p:nvSpPr>
          <p:cNvPr id="6" name="文字方塊 5">
            <a:extLst>
              <a:ext uri="{FF2B5EF4-FFF2-40B4-BE49-F238E27FC236}">
                <a16:creationId xmlns:a16="http://schemas.microsoft.com/office/drawing/2014/main" id="{78584980-0E5F-A318-D719-D1F2BCEE50E7}"/>
              </a:ext>
            </a:extLst>
          </p:cNvPr>
          <p:cNvSpPr txBox="1"/>
          <p:nvPr/>
        </p:nvSpPr>
        <p:spPr>
          <a:xfrm>
            <a:off x="211388" y="3074180"/>
            <a:ext cx="4756719" cy="923330"/>
          </a:xfrm>
          <a:prstGeom prst="rect">
            <a:avLst/>
          </a:prstGeom>
          <a:noFill/>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dirty="0"/>
              <a:t>假設：</a:t>
            </a:r>
            <a:endParaRPr lang="en-US" altLang="zh-TW" dirty="0"/>
          </a:p>
          <a:p>
            <a:pPr marL="0" indent="0">
              <a:buNone/>
            </a:pPr>
            <a:r>
              <a:rPr lang="en-US" altLang="zh-TW" dirty="0"/>
              <a:t>H0</a:t>
            </a:r>
            <a:r>
              <a:rPr lang="zh-TW" altLang="en-US" dirty="0"/>
              <a:t>：男女對於產品偏好程度獨立（無關）</a:t>
            </a:r>
            <a:endParaRPr lang="en-US" altLang="zh-TW" dirty="0"/>
          </a:p>
          <a:p>
            <a:pPr marL="0" indent="0">
              <a:buNone/>
            </a:pPr>
            <a:r>
              <a:rPr lang="en-US" altLang="zh-TW" dirty="0"/>
              <a:t>H1</a:t>
            </a:r>
            <a:r>
              <a:rPr lang="zh-TW" altLang="en-US" dirty="0"/>
              <a:t>：男女對於產品偏好程度不獨立（有關聯）</a:t>
            </a:r>
            <a:endParaRPr lang="en-US" altLang="zh-TW" dirty="0"/>
          </a:p>
        </p:txBody>
      </p:sp>
      <p:sp>
        <p:nvSpPr>
          <p:cNvPr id="12" name="文字方塊 11">
            <a:extLst>
              <a:ext uri="{FF2B5EF4-FFF2-40B4-BE49-F238E27FC236}">
                <a16:creationId xmlns:a16="http://schemas.microsoft.com/office/drawing/2014/main" id="{8527BDAC-6084-76E4-530A-BBF43F3EF9DC}"/>
              </a:ext>
            </a:extLst>
          </p:cNvPr>
          <p:cNvSpPr txBox="1"/>
          <p:nvPr/>
        </p:nvSpPr>
        <p:spPr>
          <a:xfrm>
            <a:off x="211388" y="2592933"/>
            <a:ext cx="1921534" cy="369332"/>
          </a:xfrm>
          <a:prstGeom prst="rect">
            <a:avLst/>
          </a:prstGeom>
          <a:noFill/>
        </p:spPr>
        <p:txBody>
          <a:bodyPr wrap="square">
            <a:spAutoFit/>
          </a:bodyPr>
          <a:lstStyle/>
          <a:p>
            <a:r>
              <a:rPr lang="en-US" altLang="zh-TW" dirty="0"/>
              <a:t>Step 1: </a:t>
            </a:r>
            <a:r>
              <a:rPr lang="zh-TW" altLang="en-US" dirty="0"/>
              <a:t>設定假設</a:t>
            </a:r>
          </a:p>
        </p:txBody>
      </p:sp>
      <p:sp>
        <p:nvSpPr>
          <p:cNvPr id="14" name="文字方塊 13">
            <a:extLst>
              <a:ext uri="{FF2B5EF4-FFF2-40B4-BE49-F238E27FC236}">
                <a16:creationId xmlns:a16="http://schemas.microsoft.com/office/drawing/2014/main" id="{2D254B4A-1238-366A-3BCC-D1CEC997F902}"/>
              </a:ext>
            </a:extLst>
          </p:cNvPr>
          <p:cNvSpPr txBox="1"/>
          <p:nvPr/>
        </p:nvSpPr>
        <p:spPr>
          <a:xfrm>
            <a:off x="211388" y="4186970"/>
            <a:ext cx="2128568" cy="369332"/>
          </a:xfrm>
          <a:prstGeom prst="rect">
            <a:avLst/>
          </a:prstGeom>
          <a:noFill/>
        </p:spPr>
        <p:txBody>
          <a:bodyPr wrap="square">
            <a:spAutoFit/>
          </a:bodyPr>
          <a:lstStyle/>
          <a:p>
            <a:pPr algn="l"/>
            <a:r>
              <a:rPr lang="en-US" altLang="zh-TW" b="0" i="0" dirty="0">
                <a:solidFill>
                  <a:srgbClr val="374151"/>
                </a:solidFill>
                <a:effectLst/>
                <a:latin typeface="Söhne"/>
              </a:rPr>
              <a:t>Step 2: </a:t>
            </a:r>
            <a:r>
              <a:rPr lang="zh-TW" altLang="en-US" b="0" i="0" dirty="0">
                <a:solidFill>
                  <a:srgbClr val="374151"/>
                </a:solidFill>
                <a:effectLst/>
                <a:latin typeface="Söhne"/>
              </a:rPr>
              <a:t>計算期望值</a:t>
            </a:r>
            <a:endParaRPr lang="zh-TW" altLang="en-US" dirty="0"/>
          </a:p>
        </p:txBody>
      </p:sp>
      <p:sp>
        <p:nvSpPr>
          <p:cNvPr id="16" name="文字方塊 15">
            <a:extLst>
              <a:ext uri="{FF2B5EF4-FFF2-40B4-BE49-F238E27FC236}">
                <a16:creationId xmlns:a16="http://schemas.microsoft.com/office/drawing/2014/main" id="{674AE5E6-A1AD-500C-A66A-641ADBE06090}"/>
              </a:ext>
            </a:extLst>
          </p:cNvPr>
          <p:cNvSpPr txBox="1"/>
          <p:nvPr/>
        </p:nvSpPr>
        <p:spPr>
          <a:xfrm>
            <a:off x="211388" y="4694004"/>
            <a:ext cx="2756099" cy="646331"/>
          </a:xfrm>
          <a:prstGeom prst="rect">
            <a:avLst/>
          </a:prstGeom>
          <a:noFill/>
        </p:spPr>
        <p:txBody>
          <a:bodyPr wrap="square">
            <a:spAutoFit/>
          </a:bodyPr>
          <a:lstStyle/>
          <a:p>
            <a:r>
              <a:rPr lang="zh-TW" altLang="en-US" b="0" i="0" dirty="0">
                <a:solidFill>
                  <a:srgbClr val="374151"/>
                </a:solidFill>
                <a:effectLst/>
                <a:latin typeface="Söhne"/>
              </a:rPr>
              <a:t>期望值的計算公式</a:t>
            </a:r>
            <a:r>
              <a:rPr lang="zh-TW" altLang="en-US" dirty="0">
                <a:solidFill>
                  <a:srgbClr val="374151"/>
                </a:solidFill>
                <a:latin typeface="Söhne"/>
              </a:rPr>
              <a:t>：</a:t>
            </a:r>
            <a:endParaRPr lang="en-US" altLang="zh-TW" dirty="0">
              <a:solidFill>
                <a:srgbClr val="374151"/>
              </a:solidFill>
              <a:latin typeface="Söhne"/>
            </a:endParaRPr>
          </a:p>
          <a:p>
            <a:r>
              <a:rPr lang="zh-TW" altLang="en-US" b="0" i="0" dirty="0">
                <a:solidFill>
                  <a:srgbClr val="374151"/>
                </a:solidFill>
                <a:effectLst/>
                <a:latin typeface="Söhne"/>
              </a:rPr>
              <a:t> </a:t>
            </a:r>
            <a:r>
              <a:rPr lang="en-US" altLang="zh-TW" b="0" i="0" dirty="0">
                <a:solidFill>
                  <a:srgbClr val="FF0000"/>
                </a:solidFill>
                <a:effectLst/>
                <a:latin typeface="Söhne"/>
              </a:rPr>
              <a:t>(</a:t>
            </a:r>
            <a:r>
              <a:rPr lang="zh-TW" altLang="en-US" b="0" i="0" dirty="0">
                <a:solidFill>
                  <a:srgbClr val="FF0000"/>
                </a:solidFill>
                <a:effectLst/>
                <a:latin typeface="Söhne"/>
              </a:rPr>
              <a:t>列總數 </a:t>
            </a:r>
            <a:r>
              <a:rPr lang="en-US" altLang="zh-TW" b="0" i="0" dirty="0">
                <a:solidFill>
                  <a:srgbClr val="FF0000"/>
                </a:solidFill>
                <a:effectLst/>
                <a:latin typeface="Söhne"/>
              </a:rPr>
              <a:t>× </a:t>
            </a:r>
            <a:r>
              <a:rPr lang="zh-TW" altLang="en-US" b="0" i="0" dirty="0">
                <a:solidFill>
                  <a:srgbClr val="FF0000"/>
                </a:solidFill>
                <a:effectLst/>
                <a:latin typeface="Söhne"/>
              </a:rPr>
              <a:t>行總數</a:t>
            </a:r>
            <a:r>
              <a:rPr lang="en-US" altLang="zh-TW" b="0" i="0" dirty="0">
                <a:solidFill>
                  <a:srgbClr val="FF0000"/>
                </a:solidFill>
                <a:effectLst/>
                <a:latin typeface="Söhne"/>
              </a:rPr>
              <a:t>) / </a:t>
            </a:r>
            <a:r>
              <a:rPr lang="zh-TW" altLang="en-US" b="0" i="0" dirty="0">
                <a:solidFill>
                  <a:srgbClr val="FF0000"/>
                </a:solidFill>
                <a:effectLst/>
                <a:latin typeface="Söhne"/>
              </a:rPr>
              <a:t>總計</a:t>
            </a:r>
            <a:endParaRPr lang="zh-TW" altLang="en-US" dirty="0">
              <a:solidFill>
                <a:srgbClr val="FF0000"/>
              </a:solidFill>
            </a:endParaRPr>
          </a:p>
        </p:txBody>
      </p:sp>
      <p:graphicFrame>
        <p:nvGraphicFramePr>
          <p:cNvPr id="17" name="表格 17">
            <a:extLst>
              <a:ext uri="{FF2B5EF4-FFF2-40B4-BE49-F238E27FC236}">
                <a16:creationId xmlns:a16="http://schemas.microsoft.com/office/drawing/2014/main" id="{04086689-8968-893C-0613-58FCD483C211}"/>
              </a:ext>
            </a:extLst>
          </p:cNvPr>
          <p:cNvGraphicFramePr>
            <a:graphicFrameLocks noGrp="1"/>
          </p:cNvGraphicFramePr>
          <p:nvPr>
            <p:extLst>
              <p:ext uri="{D42A27DB-BD31-4B8C-83A1-F6EECF244321}">
                <p14:modId xmlns:p14="http://schemas.microsoft.com/office/powerpoint/2010/main" val="3373711947"/>
              </p:ext>
            </p:extLst>
          </p:nvPr>
        </p:nvGraphicFramePr>
        <p:xfrm>
          <a:off x="5495027" y="2880360"/>
          <a:ext cx="4856670" cy="1097280"/>
        </p:xfrm>
        <a:graphic>
          <a:graphicData uri="http://schemas.openxmlformats.org/drawingml/2006/table">
            <a:tbl>
              <a:tblPr firstRow="1" bandRow="1">
                <a:tableStyleId>{C083E6E3-FA7D-4D7B-A595-EF9225AFEA82}</a:tableStyleId>
              </a:tblPr>
              <a:tblGrid>
                <a:gridCol w="1618890">
                  <a:extLst>
                    <a:ext uri="{9D8B030D-6E8A-4147-A177-3AD203B41FA5}">
                      <a16:colId xmlns:a16="http://schemas.microsoft.com/office/drawing/2014/main" val="2816887671"/>
                    </a:ext>
                  </a:extLst>
                </a:gridCol>
                <a:gridCol w="1618890">
                  <a:extLst>
                    <a:ext uri="{9D8B030D-6E8A-4147-A177-3AD203B41FA5}">
                      <a16:colId xmlns:a16="http://schemas.microsoft.com/office/drawing/2014/main" val="578470717"/>
                    </a:ext>
                  </a:extLst>
                </a:gridCol>
                <a:gridCol w="1618890">
                  <a:extLst>
                    <a:ext uri="{9D8B030D-6E8A-4147-A177-3AD203B41FA5}">
                      <a16:colId xmlns:a16="http://schemas.microsoft.com/office/drawing/2014/main" val="3692981757"/>
                    </a:ext>
                  </a:extLst>
                </a:gridCol>
              </a:tblGrid>
              <a:tr h="35593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喜歡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不喜歡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8966"/>
                  </a:ext>
                </a:extLst>
              </a:tr>
              <a:tr h="355931">
                <a:tc>
                  <a:txBody>
                    <a:bodyPr/>
                    <a:lstStyle/>
                    <a:p>
                      <a:r>
                        <a:rPr lang="zh-TW" altLang="en-US" dirty="0"/>
                        <a:t>男性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30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70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119320"/>
                  </a:ext>
                </a:extLst>
              </a:tr>
              <a:tr h="355931">
                <a:tc>
                  <a:txBody>
                    <a:bodyPr/>
                    <a:lstStyle/>
                    <a:p>
                      <a:r>
                        <a:rPr lang="zh-TW" altLang="en-US" dirty="0"/>
                        <a:t>女性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60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40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0711566"/>
                  </a:ext>
                </a:extLst>
              </a:tr>
            </a:tbl>
          </a:graphicData>
        </a:graphic>
      </p:graphicFrame>
      <p:graphicFrame>
        <p:nvGraphicFramePr>
          <p:cNvPr id="18" name="表格 17">
            <a:extLst>
              <a:ext uri="{FF2B5EF4-FFF2-40B4-BE49-F238E27FC236}">
                <a16:creationId xmlns:a16="http://schemas.microsoft.com/office/drawing/2014/main" id="{B24AC4DA-E62C-F9A7-97CA-126F38C428BA}"/>
              </a:ext>
            </a:extLst>
          </p:cNvPr>
          <p:cNvGraphicFramePr>
            <a:graphicFrameLocks noGrp="1"/>
          </p:cNvGraphicFramePr>
          <p:nvPr>
            <p:extLst>
              <p:ext uri="{D42A27DB-BD31-4B8C-83A1-F6EECF244321}">
                <p14:modId xmlns:p14="http://schemas.microsoft.com/office/powerpoint/2010/main" val="1277942361"/>
              </p:ext>
            </p:extLst>
          </p:nvPr>
        </p:nvGraphicFramePr>
        <p:xfrm>
          <a:off x="273171" y="5537606"/>
          <a:ext cx="4856670" cy="1097280"/>
        </p:xfrm>
        <a:graphic>
          <a:graphicData uri="http://schemas.openxmlformats.org/drawingml/2006/table">
            <a:tbl>
              <a:tblPr firstRow="1" bandRow="1">
                <a:tableStyleId>{C083E6E3-FA7D-4D7B-A595-EF9225AFEA82}</a:tableStyleId>
              </a:tblPr>
              <a:tblGrid>
                <a:gridCol w="1618890">
                  <a:extLst>
                    <a:ext uri="{9D8B030D-6E8A-4147-A177-3AD203B41FA5}">
                      <a16:colId xmlns:a16="http://schemas.microsoft.com/office/drawing/2014/main" val="2816887671"/>
                    </a:ext>
                  </a:extLst>
                </a:gridCol>
                <a:gridCol w="1618890">
                  <a:extLst>
                    <a:ext uri="{9D8B030D-6E8A-4147-A177-3AD203B41FA5}">
                      <a16:colId xmlns:a16="http://schemas.microsoft.com/office/drawing/2014/main" val="578470717"/>
                    </a:ext>
                  </a:extLst>
                </a:gridCol>
                <a:gridCol w="1618890">
                  <a:extLst>
                    <a:ext uri="{9D8B030D-6E8A-4147-A177-3AD203B41FA5}">
                      <a16:colId xmlns:a16="http://schemas.microsoft.com/office/drawing/2014/main" val="3692981757"/>
                    </a:ext>
                  </a:extLst>
                </a:gridCol>
              </a:tblGrid>
              <a:tr h="35593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喜歡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不喜歡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8966"/>
                  </a:ext>
                </a:extLst>
              </a:tr>
              <a:tr h="355931">
                <a:tc>
                  <a:txBody>
                    <a:bodyPr/>
                    <a:lstStyle/>
                    <a:p>
                      <a:r>
                        <a:rPr lang="zh-TW" altLang="en-US" dirty="0"/>
                        <a:t>男性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45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55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119320"/>
                  </a:ext>
                </a:extLst>
              </a:tr>
              <a:tr h="355931">
                <a:tc>
                  <a:txBody>
                    <a:bodyPr/>
                    <a:lstStyle/>
                    <a:p>
                      <a:r>
                        <a:rPr lang="zh-TW" altLang="en-US" dirty="0"/>
                        <a:t>女性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0711566"/>
                  </a:ext>
                </a:extLst>
              </a:tr>
            </a:tbl>
          </a:graphicData>
        </a:graphic>
      </p:graphicFrame>
      <p:sp>
        <p:nvSpPr>
          <p:cNvPr id="20" name="文字方塊 19">
            <a:extLst>
              <a:ext uri="{FF2B5EF4-FFF2-40B4-BE49-F238E27FC236}">
                <a16:creationId xmlns:a16="http://schemas.microsoft.com/office/drawing/2014/main" id="{7E7AAB64-672C-3F98-0E51-410B9A8E7817}"/>
              </a:ext>
            </a:extLst>
          </p:cNvPr>
          <p:cNvSpPr txBox="1"/>
          <p:nvPr/>
        </p:nvSpPr>
        <p:spPr>
          <a:xfrm>
            <a:off x="5495027" y="4161091"/>
            <a:ext cx="6094562" cy="369332"/>
          </a:xfrm>
          <a:prstGeom prst="rect">
            <a:avLst/>
          </a:prstGeom>
          <a:noFill/>
        </p:spPr>
        <p:txBody>
          <a:bodyPr wrap="square">
            <a:spAutoFit/>
          </a:bodyPr>
          <a:lstStyle/>
          <a:p>
            <a:pPr algn="l"/>
            <a:r>
              <a:rPr lang="en-US" altLang="zh-TW" b="0" i="0" dirty="0">
                <a:solidFill>
                  <a:srgbClr val="374151"/>
                </a:solidFill>
                <a:effectLst/>
                <a:latin typeface="Söhne"/>
              </a:rPr>
              <a:t>Step 3: </a:t>
            </a:r>
            <a:r>
              <a:rPr lang="zh-TW" altLang="en-US" b="0" i="0" dirty="0">
                <a:solidFill>
                  <a:srgbClr val="374151"/>
                </a:solidFill>
                <a:effectLst/>
                <a:latin typeface="Söhne"/>
              </a:rPr>
              <a:t>計算卡方統計量</a:t>
            </a:r>
          </a:p>
        </p:txBody>
      </p:sp>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E4DE01BF-B54D-AC84-512E-1F0B6A2422FB}"/>
                  </a:ext>
                </a:extLst>
              </p:cNvPr>
              <p:cNvSpPr txBox="1"/>
              <p:nvPr/>
            </p:nvSpPr>
            <p:spPr>
              <a:xfrm>
                <a:off x="5495027" y="4643700"/>
                <a:ext cx="6094562" cy="524439"/>
              </a:xfrm>
              <a:prstGeom prst="rect">
                <a:avLst/>
              </a:prstGeom>
              <a:noFill/>
            </p:spPr>
            <p:txBody>
              <a:bodyPr wrap="square">
                <a:spAutoFit/>
              </a:bodyPr>
              <a:lstStyle/>
              <a:p>
                <a14:m>
                  <m:oMath xmlns:m="http://schemas.openxmlformats.org/officeDocument/2006/math">
                    <m:f>
                      <m:fPr>
                        <m:ctrlPr>
                          <a:rPr lang="en-US" altLang="zh-TW" b="0" i="1" smtClean="0">
                            <a:solidFill>
                              <a:srgbClr val="374151"/>
                            </a:solidFill>
                            <a:effectLst/>
                            <a:latin typeface="Cambria Math" panose="02040503050406030204" pitchFamily="18" charset="0"/>
                          </a:rPr>
                        </m:ctrlPr>
                      </m:fPr>
                      <m:num>
                        <m:sSup>
                          <m:sSupPr>
                            <m:ctrlPr>
                              <a:rPr lang="en-US" altLang="zh-TW" i="1" smtClean="0">
                                <a:solidFill>
                                  <a:srgbClr val="374151"/>
                                </a:solidFill>
                                <a:latin typeface="Cambria Math" panose="02040503050406030204" pitchFamily="18" charset="0"/>
                              </a:rPr>
                            </m:ctrlPr>
                          </m:sSupPr>
                          <m:e>
                            <m:r>
                              <a:rPr lang="en-US" altLang="zh-TW" i="1">
                                <a:solidFill>
                                  <a:srgbClr val="374151"/>
                                </a:solidFill>
                                <a:latin typeface="Cambria Math" panose="02040503050406030204" pitchFamily="18" charset="0"/>
                              </a:rPr>
                              <m:t>(30−45)</m:t>
                            </m:r>
                          </m:e>
                          <m:sup>
                            <m:r>
                              <a:rPr lang="en-US" altLang="zh-TW" i="1">
                                <a:solidFill>
                                  <a:srgbClr val="374151"/>
                                </a:solidFill>
                                <a:latin typeface="Cambria Math" panose="02040503050406030204" pitchFamily="18" charset="0"/>
                              </a:rPr>
                              <m:t>2</m:t>
                            </m:r>
                          </m:sup>
                        </m:sSup>
                      </m:num>
                      <m:den>
                        <m:r>
                          <a:rPr lang="en-US" altLang="zh-TW" i="1">
                            <a:solidFill>
                              <a:srgbClr val="374151"/>
                            </a:solidFill>
                            <a:latin typeface="Cambria Math" panose="02040503050406030204" pitchFamily="18" charset="0"/>
                          </a:rPr>
                          <m:t>4</m:t>
                        </m:r>
                        <m:r>
                          <a:rPr lang="en-US" altLang="zh-TW" i="1" smtClean="0">
                            <a:solidFill>
                              <a:srgbClr val="374151"/>
                            </a:solidFill>
                            <a:latin typeface="Cambria Math" panose="02040503050406030204" pitchFamily="18" charset="0"/>
                          </a:rPr>
                          <m:t>5</m:t>
                        </m:r>
                      </m:den>
                    </m:f>
                  </m:oMath>
                </a14:m>
                <a:r>
                  <a:rPr lang="en-US" altLang="zh-TW" b="0" i="0" dirty="0">
                    <a:solidFill>
                      <a:srgbClr val="374151"/>
                    </a:solidFill>
                    <a:effectLst/>
                    <a:latin typeface="Söhne"/>
                  </a:rPr>
                  <a:t> + </a:t>
                </a:r>
                <a14:m>
                  <m:oMath xmlns:m="http://schemas.openxmlformats.org/officeDocument/2006/math">
                    <m:f>
                      <m:fPr>
                        <m:ctrlPr>
                          <a:rPr lang="en-US" altLang="zh-TW" i="1">
                            <a:solidFill>
                              <a:srgbClr val="374151"/>
                            </a:solidFill>
                            <a:latin typeface="Cambria Math" panose="02040503050406030204" pitchFamily="18" charset="0"/>
                          </a:rPr>
                        </m:ctrlPr>
                      </m:fPr>
                      <m:num>
                        <m:sSup>
                          <m:sSupPr>
                            <m:ctrlPr>
                              <a:rPr lang="en-US" altLang="zh-TW" i="1">
                                <a:solidFill>
                                  <a:srgbClr val="374151"/>
                                </a:solidFill>
                                <a:latin typeface="Cambria Math" panose="02040503050406030204" pitchFamily="18" charset="0"/>
                              </a:rPr>
                            </m:ctrlPr>
                          </m:sSupPr>
                          <m:e>
                            <m:r>
                              <a:rPr lang="en-US" altLang="zh-TW" i="1">
                                <a:solidFill>
                                  <a:srgbClr val="374151"/>
                                </a:solidFill>
                                <a:latin typeface="Cambria Math" panose="02040503050406030204" pitchFamily="18" charset="0"/>
                              </a:rPr>
                              <m:t>(</m:t>
                            </m:r>
                            <m:r>
                              <a:rPr lang="en-US" altLang="zh-TW" b="0" i="1" smtClean="0">
                                <a:solidFill>
                                  <a:srgbClr val="374151"/>
                                </a:solidFill>
                                <a:latin typeface="Cambria Math" panose="02040503050406030204" pitchFamily="18" charset="0"/>
                              </a:rPr>
                              <m:t>70</m:t>
                            </m:r>
                            <m:r>
                              <a:rPr lang="en-US" altLang="zh-TW" i="1">
                                <a:solidFill>
                                  <a:srgbClr val="374151"/>
                                </a:solidFill>
                                <a:latin typeface="Cambria Math" panose="02040503050406030204" pitchFamily="18" charset="0"/>
                              </a:rPr>
                              <m:t>−</m:t>
                            </m:r>
                            <m:r>
                              <a:rPr lang="en-US" altLang="zh-TW" b="0" i="1" smtClean="0">
                                <a:solidFill>
                                  <a:srgbClr val="374151"/>
                                </a:solidFill>
                                <a:latin typeface="Cambria Math" panose="02040503050406030204" pitchFamily="18" charset="0"/>
                              </a:rPr>
                              <m:t>5</m:t>
                            </m:r>
                            <m:r>
                              <a:rPr lang="en-US" altLang="zh-TW" i="1">
                                <a:solidFill>
                                  <a:srgbClr val="374151"/>
                                </a:solidFill>
                                <a:latin typeface="Cambria Math" panose="02040503050406030204" pitchFamily="18" charset="0"/>
                              </a:rPr>
                              <m:t>5)</m:t>
                            </m:r>
                          </m:e>
                          <m:sup>
                            <m:r>
                              <a:rPr lang="en-US" altLang="zh-TW" i="1">
                                <a:solidFill>
                                  <a:srgbClr val="374151"/>
                                </a:solidFill>
                                <a:latin typeface="Cambria Math" panose="02040503050406030204" pitchFamily="18" charset="0"/>
                              </a:rPr>
                              <m:t>2</m:t>
                            </m:r>
                          </m:sup>
                        </m:sSup>
                      </m:num>
                      <m:den>
                        <m:r>
                          <a:rPr lang="en-US" altLang="zh-TW" b="0" i="1" smtClean="0">
                            <a:solidFill>
                              <a:srgbClr val="374151"/>
                            </a:solidFill>
                            <a:latin typeface="Cambria Math" panose="02040503050406030204" pitchFamily="18" charset="0"/>
                          </a:rPr>
                          <m:t>5</m:t>
                        </m:r>
                        <m:r>
                          <a:rPr lang="en-US" altLang="zh-TW" i="1">
                            <a:solidFill>
                              <a:srgbClr val="374151"/>
                            </a:solidFill>
                            <a:latin typeface="Cambria Math" panose="02040503050406030204" pitchFamily="18" charset="0"/>
                          </a:rPr>
                          <m:t>5</m:t>
                        </m:r>
                      </m:den>
                    </m:f>
                  </m:oMath>
                </a14:m>
                <a:r>
                  <a:rPr lang="en-US" altLang="zh-TW" b="0" i="0" dirty="0">
                    <a:solidFill>
                      <a:srgbClr val="374151"/>
                    </a:solidFill>
                    <a:effectLst/>
                    <a:latin typeface="Söhne"/>
                  </a:rPr>
                  <a:t> + </a:t>
                </a:r>
                <a14:m>
                  <m:oMath xmlns:m="http://schemas.openxmlformats.org/officeDocument/2006/math">
                    <m:f>
                      <m:fPr>
                        <m:ctrlPr>
                          <a:rPr lang="en-US" altLang="zh-TW" i="1">
                            <a:solidFill>
                              <a:srgbClr val="374151"/>
                            </a:solidFill>
                            <a:latin typeface="Cambria Math" panose="02040503050406030204" pitchFamily="18" charset="0"/>
                          </a:rPr>
                        </m:ctrlPr>
                      </m:fPr>
                      <m:num>
                        <m:sSup>
                          <m:sSupPr>
                            <m:ctrlPr>
                              <a:rPr lang="en-US" altLang="zh-TW" i="1">
                                <a:solidFill>
                                  <a:srgbClr val="374151"/>
                                </a:solidFill>
                                <a:latin typeface="Cambria Math" panose="02040503050406030204" pitchFamily="18" charset="0"/>
                              </a:rPr>
                            </m:ctrlPr>
                          </m:sSupPr>
                          <m:e>
                            <m:r>
                              <a:rPr lang="en-US" altLang="zh-TW" i="1">
                                <a:solidFill>
                                  <a:srgbClr val="374151"/>
                                </a:solidFill>
                                <a:latin typeface="Cambria Math" panose="02040503050406030204" pitchFamily="18" charset="0"/>
                              </a:rPr>
                              <m:t>(</m:t>
                            </m:r>
                            <m:r>
                              <a:rPr lang="en-US" altLang="zh-TW" b="0" i="1" smtClean="0">
                                <a:solidFill>
                                  <a:srgbClr val="374151"/>
                                </a:solidFill>
                                <a:latin typeface="Cambria Math" panose="02040503050406030204" pitchFamily="18" charset="0"/>
                              </a:rPr>
                              <m:t>6</m:t>
                            </m:r>
                            <m:r>
                              <a:rPr lang="en-US" altLang="zh-TW" i="1">
                                <a:solidFill>
                                  <a:srgbClr val="374151"/>
                                </a:solidFill>
                                <a:latin typeface="Cambria Math" panose="02040503050406030204" pitchFamily="18" charset="0"/>
                              </a:rPr>
                              <m:t>0−</m:t>
                            </m:r>
                            <m:r>
                              <a:rPr lang="en-US" altLang="zh-TW" b="0" i="1" smtClean="0">
                                <a:solidFill>
                                  <a:srgbClr val="374151"/>
                                </a:solidFill>
                                <a:latin typeface="Cambria Math" panose="02040503050406030204" pitchFamily="18" charset="0"/>
                              </a:rPr>
                              <m:t>?</m:t>
                            </m:r>
                            <m:r>
                              <a:rPr lang="en-US" altLang="zh-TW" i="1">
                                <a:solidFill>
                                  <a:srgbClr val="374151"/>
                                </a:solidFill>
                                <a:latin typeface="Cambria Math" panose="02040503050406030204" pitchFamily="18" charset="0"/>
                              </a:rPr>
                              <m:t>)</m:t>
                            </m:r>
                          </m:e>
                          <m:sup>
                            <m:r>
                              <a:rPr lang="en-US" altLang="zh-TW" i="1">
                                <a:solidFill>
                                  <a:srgbClr val="374151"/>
                                </a:solidFill>
                                <a:latin typeface="Cambria Math" panose="02040503050406030204" pitchFamily="18" charset="0"/>
                              </a:rPr>
                              <m:t>2</m:t>
                            </m:r>
                          </m:sup>
                        </m:sSup>
                      </m:num>
                      <m:den>
                        <m:r>
                          <a:rPr lang="en-US" altLang="zh-TW" b="0" i="1" smtClean="0">
                            <a:solidFill>
                              <a:srgbClr val="374151"/>
                            </a:solidFill>
                            <a:latin typeface="Cambria Math" panose="02040503050406030204" pitchFamily="18" charset="0"/>
                          </a:rPr>
                          <m:t>?</m:t>
                        </m:r>
                      </m:den>
                    </m:f>
                  </m:oMath>
                </a14:m>
                <a:r>
                  <a:rPr lang="en-US" altLang="zh-TW" b="0" i="0" dirty="0">
                    <a:solidFill>
                      <a:srgbClr val="374151"/>
                    </a:solidFill>
                    <a:effectLst/>
                    <a:latin typeface="Söhne"/>
                  </a:rPr>
                  <a:t> + </a:t>
                </a:r>
                <a14:m>
                  <m:oMath xmlns:m="http://schemas.openxmlformats.org/officeDocument/2006/math">
                    <m:f>
                      <m:fPr>
                        <m:ctrlPr>
                          <a:rPr lang="en-US" altLang="zh-TW" i="1">
                            <a:solidFill>
                              <a:srgbClr val="374151"/>
                            </a:solidFill>
                            <a:latin typeface="Cambria Math" panose="02040503050406030204" pitchFamily="18" charset="0"/>
                          </a:rPr>
                        </m:ctrlPr>
                      </m:fPr>
                      <m:num>
                        <m:sSup>
                          <m:sSupPr>
                            <m:ctrlPr>
                              <a:rPr lang="en-US" altLang="zh-TW" i="1">
                                <a:solidFill>
                                  <a:srgbClr val="374151"/>
                                </a:solidFill>
                                <a:latin typeface="Cambria Math" panose="02040503050406030204" pitchFamily="18" charset="0"/>
                              </a:rPr>
                            </m:ctrlPr>
                          </m:sSupPr>
                          <m:e>
                            <m:r>
                              <a:rPr lang="en-US" altLang="zh-TW" i="1">
                                <a:solidFill>
                                  <a:srgbClr val="374151"/>
                                </a:solidFill>
                                <a:latin typeface="Cambria Math" panose="02040503050406030204" pitchFamily="18" charset="0"/>
                              </a:rPr>
                              <m:t>(</m:t>
                            </m:r>
                            <m:r>
                              <a:rPr lang="en-US" altLang="zh-TW" b="0" i="1" smtClean="0">
                                <a:solidFill>
                                  <a:srgbClr val="374151"/>
                                </a:solidFill>
                                <a:latin typeface="Cambria Math" panose="02040503050406030204" pitchFamily="18" charset="0"/>
                              </a:rPr>
                              <m:t>4</m:t>
                            </m:r>
                            <m:r>
                              <a:rPr lang="en-US" altLang="zh-TW" i="1">
                                <a:solidFill>
                                  <a:srgbClr val="374151"/>
                                </a:solidFill>
                                <a:latin typeface="Cambria Math" panose="02040503050406030204" pitchFamily="18" charset="0"/>
                              </a:rPr>
                              <m:t>0−</m:t>
                            </m:r>
                            <m:r>
                              <a:rPr lang="en-US" altLang="zh-TW" b="0" i="1" smtClean="0">
                                <a:solidFill>
                                  <a:srgbClr val="374151"/>
                                </a:solidFill>
                                <a:latin typeface="Cambria Math" panose="02040503050406030204" pitchFamily="18" charset="0"/>
                              </a:rPr>
                              <m:t>?</m:t>
                            </m:r>
                            <m:r>
                              <a:rPr lang="en-US" altLang="zh-TW" i="1">
                                <a:solidFill>
                                  <a:srgbClr val="374151"/>
                                </a:solidFill>
                                <a:latin typeface="Cambria Math" panose="02040503050406030204" pitchFamily="18" charset="0"/>
                              </a:rPr>
                              <m:t>)</m:t>
                            </m:r>
                          </m:e>
                          <m:sup>
                            <m:r>
                              <a:rPr lang="en-US" altLang="zh-TW" i="1">
                                <a:solidFill>
                                  <a:srgbClr val="374151"/>
                                </a:solidFill>
                                <a:latin typeface="Cambria Math" panose="02040503050406030204" pitchFamily="18" charset="0"/>
                              </a:rPr>
                              <m:t>2</m:t>
                            </m:r>
                          </m:sup>
                        </m:sSup>
                      </m:num>
                      <m:den>
                        <m:r>
                          <a:rPr lang="en-US" altLang="zh-TW" b="0" i="1" smtClean="0">
                            <a:solidFill>
                              <a:srgbClr val="374151"/>
                            </a:solidFill>
                            <a:latin typeface="Cambria Math" panose="02040503050406030204" pitchFamily="18" charset="0"/>
                          </a:rPr>
                          <m:t>?</m:t>
                        </m:r>
                      </m:den>
                    </m:f>
                  </m:oMath>
                </a14:m>
                <a:r>
                  <a:rPr lang="en-US" altLang="zh-TW" b="0" i="0" dirty="0">
                    <a:solidFill>
                      <a:srgbClr val="374151"/>
                    </a:solidFill>
                    <a:effectLst/>
                    <a:latin typeface="Söhne"/>
                  </a:rPr>
                  <a:t> =  </a:t>
                </a:r>
                <a:endParaRPr lang="zh-TW" altLang="en-US" dirty="0"/>
              </a:p>
            </p:txBody>
          </p:sp>
        </mc:Choice>
        <mc:Fallback xmlns="">
          <p:sp>
            <p:nvSpPr>
              <p:cNvPr id="22" name="文字方塊 21">
                <a:extLst>
                  <a:ext uri="{FF2B5EF4-FFF2-40B4-BE49-F238E27FC236}">
                    <a16:creationId xmlns:a16="http://schemas.microsoft.com/office/drawing/2014/main" id="{E4DE01BF-B54D-AC84-512E-1F0B6A2422FB}"/>
                  </a:ext>
                </a:extLst>
              </p:cNvPr>
              <p:cNvSpPr txBox="1">
                <a:spLocks noRot="1" noChangeAspect="1" noMove="1" noResize="1" noEditPoints="1" noAdjustHandles="1" noChangeArrowheads="1" noChangeShapeType="1" noTextEdit="1"/>
              </p:cNvSpPr>
              <p:nvPr/>
            </p:nvSpPr>
            <p:spPr>
              <a:xfrm>
                <a:off x="5495027" y="4643700"/>
                <a:ext cx="6094562" cy="524439"/>
              </a:xfrm>
              <a:prstGeom prst="rect">
                <a:avLst/>
              </a:prstGeom>
              <a:blipFill>
                <a:blip r:embed="rId2"/>
                <a:stretch>
                  <a:fillRect b="-6977"/>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F84DEFF2-9E69-AF79-9374-9B97B319A3FD}"/>
              </a:ext>
            </a:extLst>
          </p:cNvPr>
          <p:cNvSpPr txBox="1"/>
          <p:nvPr/>
        </p:nvSpPr>
        <p:spPr>
          <a:xfrm>
            <a:off x="5495027" y="5283621"/>
            <a:ext cx="6094562" cy="369332"/>
          </a:xfrm>
          <a:prstGeom prst="rect">
            <a:avLst/>
          </a:prstGeom>
          <a:noFill/>
        </p:spPr>
        <p:txBody>
          <a:bodyPr wrap="square">
            <a:spAutoFit/>
          </a:bodyPr>
          <a:lstStyle/>
          <a:p>
            <a:pPr algn="l"/>
            <a:r>
              <a:rPr lang="en-US" altLang="zh-TW" b="0" i="0" dirty="0">
                <a:solidFill>
                  <a:srgbClr val="374151"/>
                </a:solidFill>
                <a:effectLst/>
                <a:latin typeface="Söhne"/>
              </a:rPr>
              <a:t>Step 4: </a:t>
            </a:r>
            <a:r>
              <a:rPr lang="zh-TW" altLang="en-US" b="0" i="0" dirty="0">
                <a:solidFill>
                  <a:srgbClr val="374151"/>
                </a:solidFill>
                <a:effectLst/>
                <a:latin typeface="Söhne"/>
              </a:rPr>
              <a:t>計算自由度</a:t>
            </a:r>
          </a:p>
        </p:txBody>
      </p:sp>
      <p:sp>
        <p:nvSpPr>
          <p:cNvPr id="26" name="文字方塊 25">
            <a:extLst>
              <a:ext uri="{FF2B5EF4-FFF2-40B4-BE49-F238E27FC236}">
                <a16:creationId xmlns:a16="http://schemas.microsoft.com/office/drawing/2014/main" id="{D74DA98A-2715-DE14-A10C-EFDC0AC5D162}"/>
              </a:ext>
            </a:extLst>
          </p:cNvPr>
          <p:cNvSpPr txBox="1"/>
          <p:nvPr/>
        </p:nvSpPr>
        <p:spPr>
          <a:xfrm>
            <a:off x="5495027" y="5711556"/>
            <a:ext cx="6094562" cy="369332"/>
          </a:xfrm>
          <a:prstGeom prst="rect">
            <a:avLst/>
          </a:prstGeom>
          <a:noFill/>
        </p:spPr>
        <p:txBody>
          <a:bodyPr wrap="square">
            <a:spAutoFit/>
          </a:bodyPr>
          <a:lstStyle/>
          <a:p>
            <a:pPr algn="l"/>
            <a:r>
              <a:rPr lang="zh-TW" altLang="en-US" b="0" i="0" dirty="0">
                <a:solidFill>
                  <a:srgbClr val="374151"/>
                </a:solidFill>
                <a:effectLst/>
                <a:latin typeface="Söhne"/>
              </a:rPr>
              <a:t>自由度的計算方式為 </a:t>
            </a:r>
            <a:r>
              <a:rPr lang="en-US" altLang="zh-TW" b="0" i="0" dirty="0">
                <a:solidFill>
                  <a:srgbClr val="374151"/>
                </a:solidFill>
                <a:effectLst/>
                <a:latin typeface="Söhne"/>
              </a:rPr>
              <a:t>(</a:t>
            </a:r>
            <a:r>
              <a:rPr lang="zh-TW" altLang="en-US" b="0" i="0" dirty="0">
                <a:solidFill>
                  <a:srgbClr val="374151"/>
                </a:solidFill>
                <a:effectLst/>
                <a:latin typeface="Söhne"/>
              </a:rPr>
              <a:t>列數 </a:t>
            </a:r>
            <a:r>
              <a:rPr lang="en-US" altLang="zh-TW" b="0" i="0" dirty="0">
                <a:solidFill>
                  <a:srgbClr val="374151"/>
                </a:solidFill>
                <a:effectLst/>
                <a:latin typeface="Söhne"/>
              </a:rPr>
              <a:t>- 1) × (</a:t>
            </a:r>
            <a:r>
              <a:rPr lang="zh-TW" altLang="en-US" b="0" i="0" dirty="0">
                <a:solidFill>
                  <a:srgbClr val="374151"/>
                </a:solidFill>
                <a:effectLst/>
                <a:latin typeface="Söhne"/>
              </a:rPr>
              <a:t>行數 </a:t>
            </a:r>
            <a:r>
              <a:rPr lang="en-US" altLang="zh-TW" b="0" i="0" dirty="0">
                <a:solidFill>
                  <a:srgbClr val="374151"/>
                </a:solidFill>
                <a:effectLst/>
                <a:latin typeface="Söhne"/>
              </a:rPr>
              <a:t>- 1)</a:t>
            </a:r>
            <a:r>
              <a:rPr lang="zh-TW" altLang="en-US" b="0" i="0" dirty="0">
                <a:solidFill>
                  <a:srgbClr val="374151"/>
                </a:solidFill>
                <a:effectLst/>
                <a:latin typeface="Söhne"/>
              </a:rPr>
              <a:t>。</a:t>
            </a:r>
          </a:p>
        </p:txBody>
      </p:sp>
      <p:sp>
        <p:nvSpPr>
          <p:cNvPr id="28" name="文字方塊 27">
            <a:extLst>
              <a:ext uri="{FF2B5EF4-FFF2-40B4-BE49-F238E27FC236}">
                <a16:creationId xmlns:a16="http://schemas.microsoft.com/office/drawing/2014/main" id="{19BD48A1-95B7-A960-21F9-FEC8CF869E44}"/>
              </a:ext>
            </a:extLst>
          </p:cNvPr>
          <p:cNvSpPr txBox="1"/>
          <p:nvPr/>
        </p:nvSpPr>
        <p:spPr>
          <a:xfrm>
            <a:off x="5557568" y="6112267"/>
            <a:ext cx="6094562" cy="369332"/>
          </a:xfrm>
          <a:prstGeom prst="rect">
            <a:avLst/>
          </a:prstGeom>
          <a:noFill/>
        </p:spPr>
        <p:txBody>
          <a:bodyPr wrap="square">
            <a:spAutoFit/>
          </a:bodyPr>
          <a:lstStyle/>
          <a:p>
            <a:r>
              <a:rPr lang="en-US" altLang="zh-TW" b="0" i="0" dirty="0">
                <a:solidFill>
                  <a:srgbClr val="374151"/>
                </a:solidFill>
                <a:effectLst/>
                <a:latin typeface="Söhne"/>
              </a:rPr>
              <a:t>#(2-1) × (2-1) = 1</a:t>
            </a:r>
            <a:endParaRPr lang="zh-TW" altLang="en-US" dirty="0"/>
          </a:p>
        </p:txBody>
      </p:sp>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110D0330-88BA-3310-D692-CC8C2A43B6C8}"/>
                  </a:ext>
                </a:extLst>
              </p:cNvPr>
              <p:cNvSpPr txBox="1"/>
              <p:nvPr/>
            </p:nvSpPr>
            <p:spPr>
              <a:xfrm>
                <a:off x="9870773" y="4478560"/>
                <a:ext cx="2311161" cy="1077218"/>
              </a:xfrm>
              <a:prstGeom prst="rect">
                <a:avLst/>
              </a:prstGeom>
              <a:noFill/>
            </p:spPr>
            <p:txBody>
              <a:bodyPr wrap="square">
                <a:spAutoFit/>
              </a:bodyPr>
              <a:lstStyle/>
              <a:p>
                <a14:m>
                  <m:oMath xmlns:m="http://schemas.openxmlformats.org/officeDocument/2006/math">
                    <m:sSup>
                      <m:sSupPr>
                        <m:ctrlPr>
                          <a:rPr lang="en-US" altLang="zh-TW" sz="1600" i="1" smtClean="0">
                            <a:latin typeface="Cambria Math" panose="02040503050406030204" pitchFamily="18" charset="0"/>
                          </a:rPr>
                        </m:ctrlPr>
                      </m:sSupPr>
                      <m:e>
                        <m:r>
                          <a:rPr lang="zh-TW" altLang="en-US" sz="1600" i="1">
                            <a:latin typeface="Cambria Math" panose="02040503050406030204" pitchFamily="18" charset="0"/>
                          </a:rPr>
                          <m:t>因</m:t>
                        </m:r>
                        <m:r>
                          <a:rPr lang="zh-TW" altLang="en-US" sz="1600" i="1" smtClean="0">
                            <a:latin typeface="Cambria Math" panose="02040503050406030204" pitchFamily="18" charset="0"/>
                          </a:rPr>
                          <m:t> </m:t>
                        </m:r>
                        <m:r>
                          <m:rPr>
                            <m:nor/>
                          </m:rPr>
                          <a:rPr lang="en-US" altLang="zh-TW" sz="1600" dirty="0" smtClean="0"/>
                          <m:t>χ</m:t>
                        </m:r>
                      </m:e>
                      <m:sup>
                        <m:r>
                          <a:rPr lang="en-US" altLang="zh-TW" sz="1600" i="1">
                            <a:latin typeface="Cambria Math" panose="02040503050406030204" pitchFamily="18" charset="0"/>
                          </a:rPr>
                          <m:t>2</m:t>
                        </m:r>
                      </m:sup>
                    </m:sSup>
                    <m:r>
                      <a:rPr lang="en-US" altLang="zh-TW" sz="1600" i="1">
                        <a:latin typeface="Cambria Math" panose="02040503050406030204" pitchFamily="18" charset="0"/>
                      </a:rPr>
                      <m:t>&gt;</m:t>
                    </m:r>
                  </m:oMath>
                </a14:m>
                <a:r>
                  <a:rPr lang="en-US" altLang="zh-TW" sz="1600" dirty="0"/>
                  <a:t> </a:t>
                </a:r>
                <a14:m>
                  <m:oMath xmlns:m="http://schemas.openxmlformats.org/officeDocument/2006/math">
                    <m:sSubSup>
                      <m:sSubSupPr>
                        <m:ctrlPr>
                          <a:rPr lang="en-US" altLang="zh-TW" sz="1600" i="1">
                            <a:latin typeface="Cambria Math" panose="02040503050406030204" pitchFamily="18" charset="0"/>
                          </a:rPr>
                        </m:ctrlPr>
                      </m:sSubSupPr>
                      <m:e>
                        <m:r>
                          <m:rPr>
                            <m:nor/>
                          </m:rPr>
                          <a:rPr lang="en-US" altLang="zh-TW" sz="1600" dirty="0"/>
                          <m:t>χ</m:t>
                        </m:r>
                      </m:e>
                      <m:sub>
                        <m:r>
                          <a:rPr lang="en-US" altLang="zh-TW" sz="1600" i="1">
                            <a:latin typeface="Cambria Math" panose="02040503050406030204" pitchFamily="18" charset="0"/>
                            <a:ea typeface="Cambria Math" panose="02040503050406030204" pitchFamily="18" charset="0"/>
                          </a:rPr>
                          <m:t>∝</m:t>
                        </m:r>
                        <m:r>
                          <a:rPr lang="zh-TW" altLang="en-US" sz="1600" i="1" smtClean="0">
                            <a:latin typeface="Cambria Math" panose="02040503050406030204" pitchFamily="18" charset="0"/>
                            <a:ea typeface="Cambria Math" panose="02040503050406030204" pitchFamily="18" charset="0"/>
                          </a:rPr>
                          <m:t> </m:t>
                        </m:r>
                      </m:sub>
                      <m:sup>
                        <m:r>
                          <a:rPr lang="en-US" altLang="zh-TW" sz="1600" i="1">
                            <a:latin typeface="Cambria Math" panose="02040503050406030204" pitchFamily="18" charset="0"/>
                          </a:rPr>
                          <m:t>2</m:t>
                        </m:r>
                      </m:sup>
                    </m:sSubSup>
                  </m:oMath>
                </a14:m>
                <a:r>
                  <a:rPr lang="en-US" altLang="zh-TW" sz="1600" dirty="0"/>
                  <a:t>(0.05)(3.84)</a:t>
                </a:r>
                <a:r>
                  <a:rPr lang="zh-TW" altLang="en-US" sz="1600" dirty="0"/>
                  <a:t>，所以拒絕</a:t>
                </a:r>
                <a:r>
                  <a:rPr lang="en-US" altLang="zh-TW" sz="1600" dirty="0"/>
                  <a:t>H0</a:t>
                </a:r>
                <a:r>
                  <a:rPr lang="zh-TW" altLang="en-US" sz="1600" dirty="0"/>
                  <a:t>，也就是男女對產品的偏好程度有關聯。</a:t>
                </a:r>
              </a:p>
            </p:txBody>
          </p:sp>
        </mc:Choice>
        <mc:Fallback xmlns="">
          <p:sp>
            <p:nvSpPr>
              <p:cNvPr id="30" name="文字方塊 29">
                <a:extLst>
                  <a:ext uri="{FF2B5EF4-FFF2-40B4-BE49-F238E27FC236}">
                    <a16:creationId xmlns:a16="http://schemas.microsoft.com/office/drawing/2014/main" id="{110D0330-88BA-3310-D692-CC8C2A43B6C8}"/>
                  </a:ext>
                </a:extLst>
              </p:cNvPr>
              <p:cNvSpPr txBox="1">
                <a:spLocks noRot="1" noChangeAspect="1" noMove="1" noResize="1" noEditPoints="1" noAdjustHandles="1" noChangeArrowheads="1" noChangeShapeType="1" noTextEdit="1"/>
              </p:cNvSpPr>
              <p:nvPr/>
            </p:nvSpPr>
            <p:spPr>
              <a:xfrm>
                <a:off x="9870773" y="4478560"/>
                <a:ext cx="2311161" cy="1077218"/>
              </a:xfrm>
              <a:prstGeom prst="rect">
                <a:avLst/>
              </a:prstGeom>
              <a:blipFill>
                <a:blip r:embed="rId3"/>
                <a:stretch>
                  <a:fillRect l="-1319" t="-2273" b="-6250"/>
                </a:stretch>
              </a:blipFill>
            </p:spPr>
            <p:txBody>
              <a:bodyPr/>
              <a:lstStyle/>
              <a:p>
                <a:r>
                  <a:rPr lang="zh-TW" altLang="en-US">
                    <a:noFill/>
                  </a:rPr>
                  <a:t> </a:t>
                </a:r>
              </a:p>
            </p:txBody>
          </p:sp>
        </mc:Fallback>
      </mc:AlternateContent>
      <p:sp>
        <p:nvSpPr>
          <p:cNvPr id="31" name="文字方塊 30">
            <a:extLst>
              <a:ext uri="{FF2B5EF4-FFF2-40B4-BE49-F238E27FC236}">
                <a16:creationId xmlns:a16="http://schemas.microsoft.com/office/drawing/2014/main" id="{03732C36-FEE9-56C9-85D8-A26C1A2E476C}"/>
              </a:ext>
            </a:extLst>
          </p:cNvPr>
          <p:cNvSpPr txBox="1"/>
          <p:nvPr/>
        </p:nvSpPr>
        <p:spPr>
          <a:xfrm>
            <a:off x="10145386" y="4093757"/>
            <a:ext cx="1889903" cy="369332"/>
          </a:xfrm>
          <a:prstGeom prst="rect">
            <a:avLst/>
          </a:prstGeom>
          <a:noFill/>
        </p:spPr>
        <p:txBody>
          <a:bodyPr wrap="square">
            <a:spAutoFit/>
          </a:bodyPr>
          <a:lstStyle/>
          <a:p>
            <a:pPr algn="l"/>
            <a:r>
              <a:rPr lang="en-US" altLang="zh-TW" b="0" i="0" dirty="0">
                <a:solidFill>
                  <a:srgbClr val="374151"/>
                </a:solidFill>
                <a:effectLst/>
                <a:latin typeface="Söhne"/>
              </a:rPr>
              <a:t>Step 5: </a:t>
            </a:r>
            <a:r>
              <a:rPr lang="zh-TW" altLang="en-US" b="0" i="0" dirty="0">
                <a:solidFill>
                  <a:srgbClr val="374151"/>
                </a:solidFill>
                <a:effectLst/>
                <a:latin typeface="Söhne"/>
              </a:rPr>
              <a:t>結論</a:t>
            </a:r>
          </a:p>
        </p:txBody>
      </p:sp>
    </p:spTree>
    <p:extLst>
      <p:ext uri="{BB962C8B-B14F-4D97-AF65-F5344CB8AC3E}">
        <p14:creationId xmlns:p14="http://schemas.microsoft.com/office/powerpoint/2010/main" val="116252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42E32A-6AD2-2337-7764-30BAA7318A6A}"/>
              </a:ext>
            </a:extLst>
          </p:cNvPr>
          <p:cNvSpPr>
            <a:spLocks noGrp="1"/>
          </p:cNvSpPr>
          <p:nvPr>
            <p:ph type="title"/>
          </p:nvPr>
        </p:nvSpPr>
        <p:spPr/>
        <p:txBody>
          <a:bodyPr/>
          <a:lstStyle/>
          <a:p>
            <a:r>
              <a:rPr lang="zh-TW" altLang="en-US" dirty="0"/>
              <a:t>同質性檢定（</a:t>
            </a:r>
            <a:r>
              <a:rPr lang="en-US" altLang="zh-TW" dirty="0"/>
              <a:t>test of homogeneity</a:t>
            </a:r>
            <a:r>
              <a:rPr lang="zh-TW" altLang="en-US" dirty="0"/>
              <a:t>）</a:t>
            </a:r>
          </a:p>
        </p:txBody>
      </p:sp>
      <p:sp>
        <p:nvSpPr>
          <p:cNvPr id="3" name="內容版面配置區 2">
            <a:extLst>
              <a:ext uri="{FF2B5EF4-FFF2-40B4-BE49-F238E27FC236}">
                <a16:creationId xmlns:a16="http://schemas.microsoft.com/office/drawing/2014/main" id="{857D5B12-693A-9B9F-88E8-01783DB03576}"/>
              </a:ext>
            </a:extLst>
          </p:cNvPr>
          <p:cNvSpPr>
            <a:spLocks noGrp="1"/>
          </p:cNvSpPr>
          <p:nvPr>
            <p:ph idx="1"/>
          </p:nvPr>
        </p:nvSpPr>
        <p:spPr>
          <a:xfrm>
            <a:off x="838200" y="1385681"/>
            <a:ext cx="10515600" cy="5411934"/>
          </a:xfrm>
        </p:spPr>
        <p:txBody>
          <a:bodyPr>
            <a:normAutofit/>
          </a:bodyPr>
          <a:lstStyle/>
          <a:p>
            <a:pPr marL="0" indent="0">
              <a:lnSpc>
                <a:spcPts val="2600"/>
              </a:lnSpc>
              <a:buNone/>
            </a:pPr>
            <a:r>
              <a:rPr lang="zh-TW" altLang="en-US" sz="2000" dirty="0"/>
              <a:t>不一樣的母群的同一變數是否一致時，可利用同質性檢定得知，其檢定方式與獨立性檢定（</a:t>
            </a:r>
            <a:r>
              <a:rPr lang="en-US" altLang="zh-TW" sz="2000" dirty="0"/>
              <a:t>test of independence</a:t>
            </a:r>
            <a:r>
              <a:rPr lang="zh-TW" altLang="en-US" sz="2000" dirty="0"/>
              <a:t>）類似。</a:t>
            </a:r>
            <a:endParaRPr lang="en-US" altLang="zh-TW" sz="2000" dirty="0"/>
          </a:p>
          <a:p>
            <a:pPr marL="0" indent="0">
              <a:buNone/>
            </a:pPr>
            <a:r>
              <a:rPr lang="en-US" altLang="zh-TW" sz="4000" dirty="0"/>
              <a:t>EX:</a:t>
            </a:r>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CC729BE9-CA71-F77B-96DE-C8C3FC13DD58}"/>
              </a:ext>
            </a:extLst>
          </p:cNvPr>
          <p:cNvPicPr>
            <a:picLocks noChangeAspect="1"/>
          </p:cNvPicPr>
          <p:nvPr/>
        </p:nvPicPr>
        <p:blipFill>
          <a:blip r:embed="rId2"/>
          <a:stretch>
            <a:fillRect/>
          </a:stretch>
        </p:blipFill>
        <p:spPr>
          <a:xfrm>
            <a:off x="3184584" y="2290065"/>
            <a:ext cx="6070264" cy="1451668"/>
          </a:xfrm>
          <a:prstGeom prst="rect">
            <a:avLst/>
          </a:prstGeom>
        </p:spPr>
      </p:pic>
      <p:pic>
        <p:nvPicPr>
          <p:cNvPr id="7" name="圖片 6">
            <a:extLst>
              <a:ext uri="{FF2B5EF4-FFF2-40B4-BE49-F238E27FC236}">
                <a16:creationId xmlns:a16="http://schemas.microsoft.com/office/drawing/2014/main" id="{036E7894-9B8B-D70E-98AB-833695898E6F}"/>
              </a:ext>
            </a:extLst>
          </p:cNvPr>
          <p:cNvPicPr>
            <a:picLocks noChangeAspect="1"/>
          </p:cNvPicPr>
          <p:nvPr/>
        </p:nvPicPr>
        <p:blipFill>
          <a:blip r:embed="rId3"/>
          <a:stretch>
            <a:fillRect/>
          </a:stretch>
        </p:blipFill>
        <p:spPr>
          <a:xfrm>
            <a:off x="3115573" y="4091648"/>
            <a:ext cx="5121371" cy="1324950"/>
          </a:xfrm>
          <a:prstGeom prst="rect">
            <a:avLst/>
          </a:prstGeom>
        </p:spPr>
      </p:pic>
    </p:spTree>
    <p:extLst>
      <p:ext uri="{BB962C8B-B14F-4D97-AF65-F5344CB8AC3E}">
        <p14:creationId xmlns:p14="http://schemas.microsoft.com/office/powerpoint/2010/main" val="319529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93F64A6E-AC87-7711-2292-0B7EE80C875C}"/>
              </a:ext>
            </a:extLst>
          </p:cNvPr>
          <p:cNvPicPr>
            <a:picLocks noGrp="1" noChangeAspect="1"/>
          </p:cNvPicPr>
          <p:nvPr>
            <p:ph idx="1"/>
          </p:nvPr>
        </p:nvPicPr>
        <p:blipFill>
          <a:blip r:embed="rId2"/>
          <a:stretch>
            <a:fillRect/>
          </a:stretch>
        </p:blipFill>
        <p:spPr>
          <a:xfrm>
            <a:off x="238894" y="3055048"/>
            <a:ext cx="4950247" cy="3722541"/>
          </a:xfrm>
        </p:spPr>
      </p:pic>
      <p:pic>
        <p:nvPicPr>
          <p:cNvPr id="7" name="圖片 6">
            <a:extLst>
              <a:ext uri="{FF2B5EF4-FFF2-40B4-BE49-F238E27FC236}">
                <a16:creationId xmlns:a16="http://schemas.microsoft.com/office/drawing/2014/main" id="{5F671E90-E7CF-392D-E844-801B5C3C9435}"/>
              </a:ext>
            </a:extLst>
          </p:cNvPr>
          <p:cNvPicPr>
            <a:picLocks noChangeAspect="1"/>
          </p:cNvPicPr>
          <p:nvPr/>
        </p:nvPicPr>
        <p:blipFill rotWithShape="1">
          <a:blip r:embed="rId3"/>
          <a:srcRect b="27901"/>
          <a:stretch/>
        </p:blipFill>
        <p:spPr>
          <a:xfrm>
            <a:off x="6096000" y="2572524"/>
            <a:ext cx="6096000" cy="2443393"/>
          </a:xfrm>
          <a:prstGeom prst="rect">
            <a:avLst/>
          </a:prstGeom>
        </p:spPr>
      </p:pic>
      <p:pic>
        <p:nvPicPr>
          <p:cNvPr id="8" name="圖片 7">
            <a:extLst>
              <a:ext uri="{FF2B5EF4-FFF2-40B4-BE49-F238E27FC236}">
                <a16:creationId xmlns:a16="http://schemas.microsoft.com/office/drawing/2014/main" id="{F3110723-BF17-1A73-10C6-EECA0355C457}"/>
              </a:ext>
            </a:extLst>
          </p:cNvPr>
          <p:cNvPicPr>
            <a:picLocks noChangeAspect="1"/>
          </p:cNvPicPr>
          <p:nvPr/>
        </p:nvPicPr>
        <p:blipFill rotWithShape="1">
          <a:blip r:embed="rId4"/>
          <a:srcRect l="18469" t="21465" r="1040" b="518"/>
          <a:stretch/>
        </p:blipFill>
        <p:spPr>
          <a:xfrm>
            <a:off x="2380892" y="390962"/>
            <a:ext cx="6949144" cy="1742535"/>
          </a:xfrm>
          <a:prstGeom prst="rect">
            <a:avLst/>
          </a:prstGeom>
        </p:spPr>
      </p:pic>
      <p:pic>
        <p:nvPicPr>
          <p:cNvPr id="6" name="圖片 5">
            <a:extLst>
              <a:ext uri="{FF2B5EF4-FFF2-40B4-BE49-F238E27FC236}">
                <a16:creationId xmlns:a16="http://schemas.microsoft.com/office/drawing/2014/main" id="{52E6F9D9-6367-2EEF-A38F-442BD7219B52}"/>
              </a:ext>
            </a:extLst>
          </p:cNvPr>
          <p:cNvPicPr>
            <a:picLocks noChangeAspect="1"/>
          </p:cNvPicPr>
          <p:nvPr/>
        </p:nvPicPr>
        <p:blipFill>
          <a:blip r:embed="rId5"/>
          <a:stretch>
            <a:fillRect/>
          </a:stretch>
        </p:blipFill>
        <p:spPr>
          <a:xfrm>
            <a:off x="6096000" y="5963583"/>
            <a:ext cx="5936494" cy="381033"/>
          </a:xfrm>
          <a:prstGeom prst="rect">
            <a:avLst/>
          </a:prstGeom>
        </p:spPr>
      </p:pic>
      <p:pic>
        <p:nvPicPr>
          <p:cNvPr id="9" name="圖片 8">
            <a:extLst>
              <a:ext uri="{FF2B5EF4-FFF2-40B4-BE49-F238E27FC236}">
                <a16:creationId xmlns:a16="http://schemas.microsoft.com/office/drawing/2014/main" id="{292904DE-5D20-5FB8-53F2-68C383B8C98A}"/>
              </a:ext>
            </a:extLst>
          </p:cNvPr>
          <p:cNvPicPr>
            <a:picLocks noChangeAspect="1"/>
          </p:cNvPicPr>
          <p:nvPr/>
        </p:nvPicPr>
        <p:blipFill>
          <a:blip r:embed="rId6"/>
          <a:stretch>
            <a:fillRect/>
          </a:stretch>
        </p:blipFill>
        <p:spPr>
          <a:xfrm>
            <a:off x="312568" y="2262859"/>
            <a:ext cx="3931403" cy="647243"/>
          </a:xfrm>
          <a:prstGeom prst="rect">
            <a:avLst/>
          </a:prstGeom>
        </p:spPr>
      </p:pic>
      <p:sp>
        <p:nvSpPr>
          <p:cNvPr id="11" name="文字方塊 10">
            <a:extLst>
              <a:ext uri="{FF2B5EF4-FFF2-40B4-BE49-F238E27FC236}">
                <a16:creationId xmlns:a16="http://schemas.microsoft.com/office/drawing/2014/main" id="{2DF82BD6-1175-3717-7048-672D6E11C443}"/>
              </a:ext>
            </a:extLst>
          </p:cNvPr>
          <p:cNvSpPr txBox="1"/>
          <p:nvPr/>
        </p:nvSpPr>
        <p:spPr>
          <a:xfrm>
            <a:off x="53777" y="2487246"/>
            <a:ext cx="431321" cy="369332"/>
          </a:xfrm>
          <a:prstGeom prst="rect">
            <a:avLst/>
          </a:prstGeom>
          <a:noFill/>
        </p:spPr>
        <p:txBody>
          <a:bodyPr wrap="square" rtlCol="0">
            <a:spAutoFit/>
          </a:bodyPr>
          <a:lstStyle/>
          <a:p>
            <a:r>
              <a:rPr lang="en-US" altLang="zh-TW" dirty="0">
                <a:solidFill>
                  <a:srgbClr val="FF0000"/>
                </a:solidFill>
              </a:rPr>
              <a:t>1.</a:t>
            </a:r>
            <a:endParaRPr lang="zh-TW" altLang="en-US" dirty="0">
              <a:solidFill>
                <a:srgbClr val="FF0000"/>
              </a:solidFill>
            </a:endParaRPr>
          </a:p>
        </p:txBody>
      </p:sp>
      <p:sp>
        <p:nvSpPr>
          <p:cNvPr id="12" name="文字方塊 11">
            <a:extLst>
              <a:ext uri="{FF2B5EF4-FFF2-40B4-BE49-F238E27FC236}">
                <a16:creationId xmlns:a16="http://schemas.microsoft.com/office/drawing/2014/main" id="{9F0D016F-EA2A-7E7F-3E64-D72E2710CA52}"/>
              </a:ext>
            </a:extLst>
          </p:cNvPr>
          <p:cNvSpPr txBox="1"/>
          <p:nvPr/>
        </p:nvSpPr>
        <p:spPr>
          <a:xfrm>
            <a:off x="53777" y="4731652"/>
            <a:ext cx="431321" cy="369332"/>
          </a:xfrm>
          <a:prstGeom prst="rect">
            <a:avLst/>
          </a:prstGeom>
          <a:noFill/>
        </p:spPr>
        <p:txBody>
          <a:bodyPr wrap="square" rtlCol="0">
            <a:spAutoFit/>
          </a:bodyPr>
          <a:lstStyle/>
          <a:p>
            <a:r>
              <a:rPr lang="en-US" altLang="zh-TW" dirty="0">
                <a:solidFill>
                  <a:srgbClr val="FF0000"/>
                </a:solidFill>
              </a:rPr>
              <a:t>2.</a:t>
            </a:r>
            <a:endParaRPr lang="zh-TW" altLang="en-US" dirty="0">
              <a:solidFill>
                <a:srgbClr val="FF0000"/>
              </a:solidFill>
            </a:endParaRPr>
          </a:p>
        </p:txBody>
      </p:sp>
      <p:sp>
        <p:nvSpPr>
          <p:cNvPr id="13" name="文字方塊 12">
            <a:extLst>
              <a:ext uri="{FF2B5EF4-FFF2-40B4-BE49-F238E27FC236}">
                <a16:creationId xmlns:a16="http://schemas.microsoft.com/office/drawing/2014/main" id="{90E16330-E67C-84FE-EC54-2BF04C71AE4B}"/>
              </a:ext>
            </a:extLst>
          </p:cNvPr>
          <p:cNvSpPr txBox="1"/>
          <p:nvPr/>
        </p:nvSpPr>
        <p:spPr>
          <a:xfrm>
            <a:off x="5402034" y="3609554"/>
            <a:ext cx="906859" cy="369332"/>
          </a:xfrm>
          <a:prstGeom prst="rect">
            <a:avLst/>
          </a:prstGeom>
          <a:noFill/>
        </p:spPr>
        <p:txBody>
          <a:bodyPr wrap="square" rtlCol="0">
            <a:spAutoFit/>
          </a:bodyPr>
          <a:lstStyle/>
          <a:p>
            <a:r>
              <a:rPr lang="en-US" altLang="zh-TW" dirty="0">
                <a:solidFill>
                  <a:srgbClr val="FF0000"/>
                </a:solidFill>
              </a:rPr>
              <a:t>3. – 4.</a:t>
            </a:r>
            <a:endParaRPr lang="zh-TW" altLang="en-US" dirty="0">
              <a:solidFill>
                <a:srgbClr val="FF0000"/>
              </a:solidFill>
            </a:endParaRPr>
          </a:p>
        </p:txBody>
      </p:sp>
      <p:sp>
        <p:nvSpPr>
          <p:cNvPr id="14" name="文字方塊 13">
            <a:extLst>
              <a:ext uri="{FF2B5EF4-FFF2-40B4-BE49-F238E27FC236}">
                <a16:creationId xmlns:a16="http://schemas.microsoft.com/office/drawing/2014/main" id="{38B00AFE-C186-7A34-12D3-0C6A0BD3C79F}"/>
              </a:ext>
            </a:extLst>
          </p:cNvPr>
          <p:cNvSpPr txBox="1"/>
          <p:nvPr/>
        </p:nvSpPr>
        <p:spPr>
          <a:xfrm>
            <a:off x="5664679" y="6021172"/>
            <a:ext cx="431321" cy="369332"/>
          </a:xfrm>
          <a:prstGeom prst="rect">
            <a:avLst/>
          </a:prstGeom>
          <a:noFill/>
        </p:spPr>
        <p:txBody>
          <a:bodyPr wrap="square" rtlCol="0">
            <a:spAutoFit/>
          </a:bodyPr>
          <a:lstStyle/>
          <a:p>
            <a:r>
              <a:rPr lang="en-US" altLang="zh-TW" dirty="0">
                <a:solidFill>
                  <a:srgbClr val="FF0000"/>
                </a:solidFill>
              </a:rPr>
              <a:t>5.</a:t>
            </a:r>
            <a:endParaRPr lang="zh-TW" altLang="en-US" dirty="0">
              <a:solidFill>
                <a:srgbClr val="FF0000"/>
              </a:solidFill>
            </a:endParaRPr>
          </a:p>
        </p:txBody>
      </p:sp>
    </p:spTree>
    <p:extLst>
      <p:ext uri="{BB962C8B-B14F-4D97-AF65-F5344CB8AC3E}">
        <p14:creationId xmlns:p14="http://schemas.microsoft.com/office/powerpoint/2010/main" val="17148514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812</Words>
  <Application>Microsoft Office PowerPoint</Application>
  <PresentationFormat>寬螢幕</PresentationFormat>
  <Paragraphs>110</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Söhne</vt:lpstr>
      <vt:lpstr>Arial</vt:lpstr>
      <vt:lpstr>Calibri</vt:lpstr>
      <vt:lpstr>Calibri Light</vt:lpstr>
      <vt:lpstr>Cambria Math</vt:lpstr>
      <vt:lpstr>Office 佈景主題</vt:lpstr>
      <vt:lpstr>卡方檢定</vt:lpstr>
      <vt:lpstr>卡方檢定(Chi-Square Test )種類</vt:lpstr>
      <vt:lpstr>卡方檢定(Chi-Square Test )</vt:lpstr>
      <vt:lpstr>類別資料</vt:lpstr>
      <vt:lpstr>適合度檢定（goodness of fit test）：</vt:lpstr>
      <vt:lpstr>獨立性檢定（test of independence）</vt:lpstr>
      <vt:lpstr>獨立性檢定（test of independence）</vt:lpstr>
      <vt:lpstr>同質性檢定（test of homogeneity）</vt:lpstr>
      <vt:lpstr>PowerPoint 簡報</vt:lpstr>
      <vt:lpstr>獨立性檢定例題</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卡方檢定</dc:title>
  <dc:creator>玉茹 焦</dc:creator>
  <cp:lastModifiedBy>玉茹 焦</cp:lastModifiedBy>
  <cp:revision>3</cp:revision>
  <dcterms:created xsi:type="dcterms:W3CDTF">2022-05-04T17:33:49Z</dcterms:created>
  <dcterms:modified xsi:type="dcterms:W3CDTF">2023-04-24T04:13:13Z</dcterms:modified>
</cp:coreProperties>
</file>