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B3D8-490E-48DB-A63E-FB9E2289098E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82B2-44A9-4787-BAF9-09688FAB4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27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B3D8-490E-48DB-A63E-FB9E2289098E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82B2-44A9-4787-BAF9-09688FAB4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28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B3D8-490E-48DB-A63E-FB9E2289098E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82B2-44A9-4787-BAF9-09688FAB4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03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B3D8-490E-48DB-A63E-FB9E2289098E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82B2-44A9-4787-BAF9-09688FAB4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4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B3D8-490E-48DB-A63E-FB9E2289098E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82B2-44A9-4787-BAF9-09688FAB4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69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B3D8-490E-48DB-A63E-FB9E2289098E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82B2-44A9-4787-BAF9-09688FAB4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76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B3D8-490E-48DB-A63E-FB9E2289098E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82B2-44A9-4787-BAF9-09688FAB4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36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B3D8-490E-48DB-A63E-FB9E2289098E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82B2-44A9-4787-BAF9-09688FAB4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B3D8-490E-48DB-A63E-FB9E2289098E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82B2-44A9-4787-BAF9-09688FAB4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B3D8-490E-48DB-A63E-FB9E2289098E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82B2-44A9-4787-BAF9-09688FAB4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06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B3D8-490E-48DB-A63E-FB9E2289098E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82B2-44A9-4787-BAF9-09688FAB4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51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CB3D8-490E-48DB-A63E-FB9E2289098E}" type="datetimeFigureOut">
              <a:rPr lang="zh-TW" altLang="en-US" smtClean="0"/>
              <a:t>2021/3/3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582B2-44A9-4787-BAF9-09688FAB4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69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4E208EFD-E24B-4DB8-9229-74E41B34549C}"/>
              </a:ext>
            </a:extLst>
          </p:cNvPr>
          <p:cNvGrpSpPr/>
          <p:nvPr/>
        </p:nvGrpSpPr>
        <p:grpSpPr>
          <a:xfrm>
            <a:off x="0" y="-94"/>
            <a:ext cx="7574119" cy="10692000"/>
            <a:chOff x="0" y="-94"/>
            <a:chExt cx="7574119" cy="10692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7249500-DB8D-44C0-8DC6-015741C85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2218" y="4441144"/>
              <a:ext cx="1295238" cy="1809524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3AABA9AF-5F9A-4B2E-8215-F2D8E18C49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2" r="50000"/>
            <a:stretch/>
          </p:blipFill>
          <p:spPr>
            <a:xfrm>
              <a:off x="159727" y="-94"/>
              <a:ext cx="7240221" cy="106920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6147AAD-DDC0-4153-BDE8-6CA9D361DA0E}"/>
                </a:ext>
              </a:extLst>
            </p:cNvPr>
            <p:cNvSpPr/>
            <p:nvPr/>
          </p:nvSpPr>
          <p:spPr>
            <a:xfrm>
              <a:off x="0" y="0"/>
              <a:ext cx="174171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E8B3E2D-8A70-4F0D-A47A-34C26EBAE9DD}"/>
                </a:ext>
              </a:extLst>
            </p:cNvPr>
            <p:cNvSpPr/>
            <p:nvPr/>
          </p:nvSpPr>
          <p:spPr>
            <a:xfrm>
              <a:off x="7399948" y="0"/>
              <a:ext cx="174171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129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5B2B0E4A-EB49-4630-86F0-E6AF2D4F2503}"/>
              </a:ext>
            </a:extLst>
          </p:cNvPr>
          <p:cNvGrpSpPr/>
          <p:nvPr/>
        </p:nvGrpSpPr>
        <p:grpSpPr>
          <a:xfrm>
            <a:off x="0" y="-94"/>
            <a:ext cx="7576387" cy="10692000"/>
            <a:chOff x="0" y="-94"/>
            <a:chExt cx="7576387" cy="10692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7A0DDC3-087A-4094-B7C9-64C965C43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r="2082"/>
            <a:stretch/>
          </p:blipFill>
          <p:spPr>
            <a:xfrm>
              <a:off x="157458" y="-94"/>
              <a:ext cx="7244758" cy="10692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76F318D-5620-4873-8081-8E4296DF2737}"/>
                </a:ext>
              </a:extLst>
            </p:cNvPr>
            <p:cNvSpPr/>
            <p:nvPr/>
          </p:nvSpPr>
          <p:spPr>
            <a:xfrm>
              <a:off x="0" y="0"/>
              <a:ext cx="174171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20DD236-7751-4E8B-A55B-7A6470200139}"/>
                </a:ext>
              </a:extLst>
            </p:cNvPr>
            <p:cNvSpPr/>
            <p:nvPr/>
          </p:nvSpPr>
          <p:spPr>
            <a:xfrm>
              <a:off x="7402216" y="0"/>
              <a:ext cx="174171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8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7E84D1D2-6D2D-47F2-840B-FAF0F4572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" y="1062745"/>
            <a:ext cx="7560000" cy="8566323"/>
          </a:xfrm>
        </p:spPr>
      </p:pic>
    </p:spTree>
    <p:extLst>
      <p:ext uri="{BB962C8B-B14F-4D97-AF65-F5344CB8AC3E}">
        <p14:creationId xmlns:p14="http://schemas.microsoft.com/office/powerpoint/2010/main" val="310695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自訂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1</cp:revision>
  <dcterms:created xsi:type="dcterms:W3CDTF">2021-03-03T09:48:15Z</dcterms:created>
  <dcterms:modified xsi:type="dcterms:W3CDTF">2021-03-03T09:51:27Z</dcterms:modified>
</cp:coreProperties>
</file>