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0000FF"/>
    <a:srgbClr val="009900"/>
    <a:srgbClr val="0066FF"/>
    <a:srgbClr val="3333FF"/>
    <a:srgbClr val="1916A5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6" autoAdjust="0"/>
    <p:restoredTop sz="94660"/>
  </p:normalViewPr>
  <p:slideViewPr>
    <p:cSldViewPr snapToGrid="0">
      <p:cViewPr varScale="1">
        <p:scale>
          <a:sx n="53" d="100"/>
          <a:sy n="53" d="100"/>
        </p:scale>
        <p:origin x="28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27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51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02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35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18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2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66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3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08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86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43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307B6-0DBB-4C63-B936-9F2FCA0D88F9}" type="datetimeFigureOut">
              <a:rPr lang="zh-TW" altLang="en-US" smtClean="0"/>
              <a:t>2021/3/27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92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LLUMINATION - E-knowledge.in">
            <a:extLst>
              <a:ext uri="{FF2B5EF4-FFF2-40B4-BE49-F238E27FC236}">
                <a16:creationId xmlns:a16="http://schemas.microsoft.com/office/drawing/2014/main" id="{E05D455B-36EF-4EB7-A4FF-3D51C53A8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5" t="9296" r="5567" b="12905"/>
          <a:stretch/>
        </p:blipFill>
        <p:spPr bwMode="auto">
          <a:xfrm>
            <a:off x="4811010" y="5671256"/>
            <a:ext cx="1629286" cy="159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群組 6"/>
          <p:cNvGrpSpPr/>
          <p:nvPr/>
        </p:nvGrpSpPr>
        <p:grpSpPr>
          <a:xfrm>
            <a:off x="556806" y="322921"/>
            <a:ext cx="6446062" cy="830997"/>
            <a:chOff x="404309" y="299188"/>
            <a:chExt cx="5972298" cy="769922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1B722530-3123-4EF4-BE2A-C3A8E709543B}"/>
                </a:ext>
              </a:extLst>
            </p:cNvPr>
            <p:cNvSpPr txBox="1"/>
            <p:nvPr/>
          </p:nvSpPr>
          <p:spPr>
            <a:xfrm>
              <a:off x="1464635" y="299188"/>
              <a:ext cx="3927292" cy="76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110</a:t>
              </a:r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 生活物理 實驗演示</a:t>
              </a:r>
              <a:endPara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高中同學 實驗演示說明</a:t>
              </a:r>
            </a:p>
          </p:txBody>
        </p: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05208CB-19C7-4A2E-B2A3-399C2FBEF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09" y="299999"/>
              <a:ext cx="1104470" cy="75713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21" name="圖片 20" descr="一張含有 文字 的圖片&#10;&#10;自動產生的描述">
              <a:extLst>
                <a:ext uri="{FF2B5EF4-FFF2-40B4-BE49-F238E27FC236}">
                  <a16:creationId xmlns:a16="http://schemas.microsoft.com/office/drawing/2014/main" id="{93FC4A47-B63B-40A6-9E56-A57B2D5A2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198" y="299999"/>
              <a:ext cx="1107409" cy="75783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grpSp>
        <p:nvGrpSpPr>
          <p:cNvPr id="8" name="群組 7"/>
          <p:cNvGrpSpPr/>
          <p:nvPr/>
        </p:nvGrpSpPr>
        <p:grpSpPr>
          <a:xfrm>
            <a:off x="430884" y="1278635"/>
            <a:ext cx="6779552" cy="787714"/>
            <a:chOff x="1188684" y="1149103"/>
            <a:chExt cx="4445827" cy="828947"/>
          </a:xfrm>
        </p:grpSpPr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19AC1510-BDA5-45ED-B278-BFB71597C408}"/>
                </a:ext>
              </a:extLst>
            </p:cNvPr>
            <p:cNvSpPr/>
            <p:nvPr/>
          </p:nvSpPr>
          <p:spPr>
            <a:xfrm>
              <a:off x="1188684" y="1149103"/>
              <a:ext cx="4445827" cy="828947"/>
            </a:xfrm>
            <a:prstGeom prst="roundRect">
              <a:avLst/>
            </a:prstGeom>
            <a:noFill/>
            <a:ln w="50800">
              <a:solidFill>
                <a:srgbClr val="0000FF">
                  <a:alpha val="8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19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6E1940FD-0388-49D2-A603-946A91338478}"/>
                </a:ext>
              </a:extLst>
            </p:cNvPr>
            <p:cNvSpPr txBox="1"/>
            <p:nvPr/>
          </p:nvSpPr>
          <p:spPr>
            <a:xfrm>
              <a:off x="1350145" y="1191106"/>
              <a:ext cx="4157711" cy="7449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40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耳溫槍：生活中的量子物理</a:t>
              </a:r>
              <a:endParaRPr lang="en-US" altLang="zh-TW" sz="4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27457" y="2264199"/>
            <a:ext cx="6504761" cy="8274261"/>
            <a:chOff x="414830" y="2085685"/>
            <a:chExt cx="6026683" cy="7624179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81C3F56-AF73-48C2-9B1D-669CD4EFC293}"/>
                </a:ext>
              </a:extLst>
            </p:cNvPr>
            <p:cNvSpPr/>
            <p:nvPr/>
          </p:nvSpPr>
          <p:spPr>
            <a:xfrm>
              <a:off x="414830" y="2085685"/>
              <a:ext cx="6026683" cy="74650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19" b="1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51AEBB85-EC96-4A61-B23F-2AB8D92E70E8}"/>
                </a:ext>
              </a:extLst>
            </p:cNvPr>
            <p:cNvSpPr txBox="1"/>
            <p:nvPr/>
          </p:nvSpPr>
          <p:spPr>
            <a:xfrm>
              <a:off x="577417" y="2213208"/>
              <a:ext cx="5703166" cy="7496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solidFill>
                    <a:srgbClr val="3333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實驗名稱：</a:t>
              </a:r>
              <a:endParaRPr lang="en-US" altLang="zh-TW" sz="2000" b="1" dirty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 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耳溫槍的黑白實驗。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2000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實驗原理：</a:t>
              </a:r>
              <a:endParaRPr lang="en-US" altLang="zh-TW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黑體輻射的原理、黑體輻射有關的諾貝爾獎。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2000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實驗器材：</a:t>
              </a:r>
              <a:endParaRPr lang="en-US" altLang="zh-TW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耳溫槍、額溫槍、黑色貼紙、白色貼紙。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14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2000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實驗步驟：</a:t>
              </a:r>
              <a:endParaRPr lang="en-US" altLang="zh-TW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92" indent="-370092">
                <a:buFont typeface="+mj-lt"/>
                <a:buAutoNum type="arabicPeriod"/>
              </a:pPr>
              <a:r>
                <a:rPr lang="zh-TW" altLang="en-US" sz="1511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將黑白貼紙貼至同一個人的額頭。</a:t>
              </a:r>
              <a:endParaRPr lang="en-US" altLang="zh-TW" sz="1511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92" indent="-370092">
                <a:buFont typeface="+mj-lt"/>
                <a:buAutoNum type="arabicPeriod"/>
              </a:pPr>
              <a:r>
                <a:rPr lang="zh-TW" altLang="en-US" sz="1511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以耳溫槍分別量測黑色貼紙處、白色貼紙處的溫度以及無貼紙之額溫，再量測耳洞的溫度，觀察差異並拍下實驗數據</a:t>
              </a:r>
              <a:r>
                <a:rPr lang="en-US" altLang="zh-TW" sz="1511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511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需特寫</a:t>
              </a:r>
              <a:r>
                <a:rPr lang="en-US" altLang="zh-TW" sz="1511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en-US" sz="1511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  <a:endParaRPr lang="en-US" altLang="zh-TW" sz="1511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92" indent="-370092">
                <a:buFont typeface="+mj-lt"/>
                <a:buAutoNum type="arabicPeriod"/>
              </a:pPr>
              <a:endParaRPr lang="en-US" altLang="zh-TW" sz="1511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92" indent="-370092">
                <a:buFont typeface="+mj-lt"/>
                <a:buAutoNum type="arabicPeriod"/>
              </a:pPr>
              <a:endParaRPr lang="en-US" altLang="zh-TW" sz="1511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92" indent="-370092">
                <a:buFont typeface="+mj-lt"/>
                <a:buAutoNum type="arabicPeriod"/>
              </a:pPr>
              <a:endParaRPr lang="en-US" altLang="zh-TW" sz="1511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70092" indent="-370092">
                <a:buFont typeface="+mj-lt"/>
                <a:buAutoNum type="arabicPeriod"/>
              </a:pPr>
              <a:endParaRPr lang="en-US" altLang="zh-TW" sz="1511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1511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1511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2159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2000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檢驗項目：</a:t>
              </a:r>
              <a:endParaRPr lang="en-US" altLang="zh-TW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4423" indent="-284423">
                <a:buFont typeface="+mj-lt"/>
                <a:buAutoNum type="arabicPeriod"/>
              </a:pP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影片為橫向拍攝、有字幕。影像清晰，使用麥克風錄音。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4423" indent="-284423">
                <a:buFont typeface="+mj-lt"/>
                <a:buAutoNum type="arabicPeriod"/>
              </a:pP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影片中有自製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《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原理講解圖板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》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4423" indent="-284423">
                <a:buFont typeface="+mj-lt"/>
                <a:buAutoNum type="arabicPeriod"/>
              </a:pP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影片中要講解黑體輻射的原理。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4423" indent="-284423">
                <a:buFont typeface="+mj-lt"/>
                <a:buAutoNum type="arabicPeriod"/>
              </a:pP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影片中要講解黑體輻射研究得到的四個諾貝爾獎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(1.1911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維恩位移定律、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2.1918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普朗克量子論、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3.1978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宇宙微波背景輻射、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4.2006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宇宙年齡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4423" indent="-284423">
                <a:buFont typeface="+mj-lt"/>
                <a:buAutoNum type="arabicPeriod"/>
              </a:pP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影片中要呈現做實驗的情形，實驗時鏡頭特寫到耳溫槍螢幕上，顯示溫度。並且講解溫度差異的問題。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4423" indent="-284423">
                <a:buFont typeface="+mj-lt"/>
                <a:buAutoNum type="arabicPeriod"/>
              </a:pP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影片中要呈現耳溫槍之實驗數據圖片，需合成同一張圖片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黑貼紙處溫度、白貼紙處溫度、無貼紙之額溫、耳洞的溫度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以此對比。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4423" indent="-284423">
                <a:buFont typeface="+mj-lt"/>
                <a:buAutoNum type="arabicPeriod"/>
              </a:pP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計算體溫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36</a:t>
              </a: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度時，黑體輻射的尖峰波長，並且要在影片中呈現。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84423" indent="-284423">
                <a:buFont typeface="+mj-lt"/>
                <a:buAutoNum type="arabicPeriod"/>
              </a:pPr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影片中有說明這一組的創意或創新。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1152848" y="5684863"/>
            <a:ext cx="3069829" cy="1761474"/>
            <a:chOff x="3226175" y="5083957"/>
            <a:chExt cx="2364549" cy="1689663"/>
          </a:xfrm>
        </p:grpSpPr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628CDFAD-B90A-4A60-BFEB-06C5F1703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6175" y="5336516"/>
              <a:ext cx="2364549" cy="1437104"/>
            </a:xfrm>
            <a:prstGeom prst="rect">
              <a:avLst/>
            </a:prstGeom>
          </p:spPr>
        </p:pic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0CB51C58-7F5E-483C-8AC8-AFFCD500C291}"/>
                </a:ext>
              </a:extLst>
            </p:cNvPr>
            <p:cNvSpPr txBox="1"/>
            <p:nvPr/>
          </p:nvSpPr>
          <p:spPr>
            <a:xfrm>
              <a:off x="3934870" y="5083957"/>
              <a:ext cx="1105321" cy="327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19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黑體輻射光譜</a:t>
              </a: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B4479A1-6C55-4E45-82F5-3022C5FC0ACD}"/>
              </a:ext>
            </a:extLst>
          </p:cNvPr>
          <p:cNvSpPr txBox="1"/>
          <p:nvPr/>
        </p:nvSpPr>
        <p:spPr>
          <a:xfrm>
            <a:off x="4935223" y="7170288"/>
            <a:ext cx="1380861" cy="34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19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黑體模擬圖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EA11D938-F669-481C-A42C-D65DC3D443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03" y="2327304"/>
            <a:ext cx="2102014" cy="284056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37B41EDB-346D-453B-9464-DE7C9FBB2F5D}"/>
              </a:ext>
            </a:extLst>
          </p:cNvPr>
          <p:cNvSpPr txBox="1"/>
          <p:nvPr/>
        </p:nvSpPr>
        <p:spPr>
          <a:xfrm>
            <a:off x="4781703" y="3903466"/>
            <a:ext cx="461665" cy="14306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合成示意圖</a:t>
            </a:r>
          </a:p>
        </p:txBody>
      </p:sp>
    </p:spTree>
    <p:extLst>
      <p:ext uri="{BB962C8B-B14F-4D97-AF65-F5344CB8AC3E}">
        <p14:creationId xmlns:p14="http://schemas.microsoft.com/office/powerpoint/2010/main" val="49183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</TotalTime>
  <Words>299</Words>
  <Application>Microsoft Office PowerPoint</Application>
  <PresentationFormat>自訂</PresentationFormat>
  <Paragraphs>35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至庚 洪</dc:creator>
  <cp:lastModifiedBy>至庚 洪</cp:lastModifiedBy>
  <cp:revision>54</cp:revision>
  <dcterms:created xsi:type="dcterms:W3CDTF">2021-03-10T15:12:53Z</dcterms:created>
  <dcterms:modified xsi:type="dcterms:W3CDTF">2021-03-27T15:50:20Z</dcterms:modified>
</cp:coreProperties>
</file>