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</p:sldMasterIdLst>
  <p:sldIdLst>
    <p:sldId id="258" r:id="rId2"/>
    <p:sldId id="259" r:id="rId3"/>
    <p:sldId id="260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tvbs.com.tw/focus/1042526" TargetMode="External"/><Relationship Id="rId2" Type="http://schemas.openxmlformats.org/officeDocument/2006/relationships/hyperlink" Target="https://www.youtube.com/embed/Ab8JIzckx_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embed/v6lqBT7Uae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>
            <a:extLst>
              <a:ext uri="{FF2B5EF4-FFF2-40B4-BE49-F238E27FC236}">
                <a16:creationId xmlns:a16="http://schemas.microsoft.com/office/drawing/2014/main" id="{3660FC16-7AD2-48D2-8212-441C275C4797}"/>
              </a:ext>
            </a:extLst>
          </p:cNvPr>
          <p:cNvSpPr txBox="1"/>
          <p:nvPr/>
        </p:nvSpPr>
        <p:spPr>
          <a:xfrm>
            <a:off x="239567" y="384817"/>
            <a:ext cx="7080538" cy="975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生活中的熱學</a:t>
            </a:r>
            <a:endParaRPr lang="en-US" altLang="zh-TW" sz="3200" b="1" dirty="0">
              <a:solidFill>
                <a:srgbClr val="FF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zh-TW" sz="3200" b="1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與本主題有關的進階學習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一、</a:t>
            </a:r>
            <a:r>
              <a:rPr lang="en-US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Black Hole Entropy Enigma | Space Time:</a:t>
            </a:r>
            <a:endParaRPr lang="zh-TW" altLang="zh-TW" sz="1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The Black Hole Entropy Enigma | Space Time</a:t>
            </a:r>
          </a:p>
          <a:p>
            <a:pPr>
              <a:lnSpc>
                <a:spcPct val="125000"/>
              </a:lnSpc>
            </a:pPr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https://www.youtube.com/embed/Ab8JIzckx_M</a:t>
            </a:r>
            <a:endParaRPr lang="zh-TW" altLang="zh-TW" sz="11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1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1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這影片介紹黑洞基本概念和黑洞相關熱學</a:t>
            </a:r>
            <a:endParaRPr lang="zh-TW" altLang="zh-TW" sz="1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												112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 李孟翰</a:t>
            </a:r>
            <a:endParaRPr lang="zh-TW" altLang="zh-TW" sz="1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二、居禮溫度</a:t>
            </a:r>
            <a:r>
              <a:rPr lang="en-US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endParaRPr lang="zh-TW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en-US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當今磁性最強磁鐵　長時間加熱磁性消失</a:t>
            </a:r>
            <a:endParaRPr lang="en-US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https://news.tvbs.com.tw/focus/1042526</a:t>
            </a:r>
            <a:endParaRPr lang="zh-TW" altLang="zh-TW" sz="12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800" b="1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lang="zh-TW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裡面每一個原子，相當於一個小磁鐵，如果每一個小磁鐵的磁場強度是一樣的，並且都向一個方向整齊排列的話，就是普通的磁鐵；如果溫度到一定高度的時候，這個磁體的力不會集中，合力等於零。</a:t>
            </a:r>
            <a:endParaRPr lang="zh-TW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												113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宋穎萱</a:t>
            </a:r>
            <a:endParaRPr lang="zh-TW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三、絕熱膨脹</a:t>
            </a:r>
            <a:r>
              <a:rPr lang="en-US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: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【Fun</a:t>
            </a:r>
            <a:r>
              <a:rPr lang="zh-TW" altLang="en-US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科學</a:t>
            </a: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】</a:t>
            </a:r>
            <a:r>
              <a:rPr lang="zh-TW" altLang="en-US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絕熱膨脹對受傷女性的效果</a:t>
            </a: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(</a:t>
            </a:r>
            <a:r>
              <a:rPr lang="zh-TW" altLang="en-US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熱力學第一定律入門</a:t>
            </a: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https://www.youtube.com/embed/v6lqBT7UaeU</a:t>
            </a:r>
            <a:endParaRPr lang="zh-TW" altLang="zh-TW" sz="1200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根據熱力學第一定律，在絕熱膨脹下會使溫度急劇下降，反之上升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												112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陳建錩</a:t>
            </a:r>
            <a:endParaRPr lang="zh-TW" altLang="zh-TW" sz="12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A80B7CF-5892-4DAD-9B8A-3CEE82383E5D}"/>
              </a:ext>
            </a:extLst>
          </p:cNvPr>
          <p:cNvCxnSpPr>
            <a:cxnSpLocks/>
          </p:cNvCxnSpPr>
          <p:nvPr/>
        </p:nvCxnSpPr>
        <p:spPr>
          <a:xfrm>
            <a:off x="0" y="434191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0FE0181C-1459-480D-9E00-B9BAF7D5664F}"/>
              </a:ext>
            </a:extLst>
          </p:cNvPr>
          <p:cNvCxnSpPr>
            <a:cxnSpLocks/>
          </p:cNvCxnSpPr>
          <p:nvPr/>
        </p:nvCxnSpPr>
        <p:spPr>
          <a:xfrm>
            <a:off x="0" y="774039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EEC63EA-2001-4EA9-82EC-E4739F96148C}"/>
              </a:ext>
            </a:extLst>
          </p:cNvPr>
          <p:cNvCxnSpPr>
            <a:cxnSpLocks/>
          </p:cNvCxnSpPr>
          <p:nvPr/>
        </p:nvCxnSpPr>
        <p:spPr>
          <a:xfrm>
            <a:off x="0" y="1029784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E0E9B930-F97B-49C1-9D28-C9FFF6DF87C3}"/>
              </a:ext>
            </a:extLst>
          </p:cNvPr>
          <p:cNvCxnSpPr>
            <a:cxnSpLocks/>
          </p:cNvCxnSpPr>
          <p:nvPr/>
        </p:nvCxnSpPr>
        <p:spPr>
          <a:xfrm>
            <a:off x="0" y="1013851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6B3E9AD1-E995-4558-B763-ABE73F08AD2A}"/>
              </a:ext>
            </a:extLst>
          </p:cNvPr>
          <p:cNvGrpSpPr/>
          <p:nvPr/>
        </p:nvGrpSpPr>
        <p:grpSpPr>
          <a:xfrm>
            <a:off x="0" y="-1"/>
            <a:ext cx="7559673" cy="10692001"/>
            <a:chOff x="0" y="-1"/>
            <a:chExt cx="7559673" cy="1069200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D17489-267E-4476-91D5-BEE95F84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4" r="50000"/>
            <a:stretch/>
          </p:blipFill>
          <p:spPr>
            <a:xfrm>
              <a:off x="174240" y="0"/>
              <a:ext cx="7211193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D2F972-91C8-4F4C-91B9-032B90503043}"/>
                </a:ext>
              </a:extLst>
            </p:cNvPr>
            <p:cNvSpPr/>
            <p:nvPr/>
          </p:nvSpPr>
          <p:spPr>
            <a:xfrm>
              <a:off x="0" y="0"/>
              <a:ext cx="174240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D82049-9C00-49B4-AFA1-BCB6C10129E7}"/>
                </a:ext>
              </a:extLst>
            </p:cNvPr>
            <p:cNvSpPr/>
            <p:nvPr/>
          </p:nvSpPr>
          <p:spPr>
            <a:xfrm>
              <a:off x="7385433" y="-1"/>
              <a:ext cx="174240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77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EF58484-4489-4639-83FC-CF603B5A53CF}"/>
              </a:ext>
            </a:extLst>
          </p:cNvPr>
          <p:cNvGrpSpPr/>
          <p:nvPr/>
        </p:nvGrpSpPr>
        <p:grpSpPr>
          <a:xfrm>
            <a:off x="0" y="-1"/>
            <a:ext cx="7559673" cy="10692001"/>
            <a:chOff x="0" y="-1"/>
            <a:chExt cx="7559673" cy="1069200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DBD3420-C3BD-4395-8AB7-924F971CA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274"/>
            <a:stretch/>
          </p:blipFill>
          <p:spPr>
            <a:xfrm>
              <a:off x="171972" y="0"/>
              <a:ext cx="7215729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C6948E-3590-4F13-A69D-036654F87745}"/>
                </a:ext>
              </a:extLst>
            </p:cNvPr>
            <p:cNvSpPr/>
            <p:nvPr/>
          </p:nvSpPr>
          <p:spPr>
            <a:xfrm>
              <a:off x="0" y="0"/>
              <a:ext cx="174171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92BA25-0775-4CC8-AA25-0327B2126148}"/>
                </a:ext>
              </a:extLst>
            </p:cNvPr>
            <p:cNvSpPr/>
            <p:nvPr/>
          </p:nvSpPr>
          <p:spPr>
            <a:xfrm>
              <a:off x="7385502" y="-1"/>
              <a:ext cx="174171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23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236</Words>
  <Application>Microsoft Office PowerPoint</Application>
  <PresentationFormat>自訂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20</cp:revision>
  <dcterms:created xsi:type="dcterms:W3CDTF">2020-08-26T09:46:03Z</dcterms:created>
  <dcterms:modified xsi:type="dcterms:W3CDTF">2021-03-05T10:40:51Z</dcterms:modified>
</cp:coreProperties>
</file>