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6/6gQNbdZIou7hEVNCvcR2NC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7B09F-20FB-0000-845E-0298DBECCF52}" v="9" dt="2021-03-02T09:32:39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1e37fee7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c1e37fee7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2246483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2246483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395087" y="464850"/>
            <a:ext cx="6769500" cy="88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</a:t>
            </a:r>
            <a:endParaRPr sz="3200" b="1" i="0" u="none" strike="noStrike" cap="none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與本主題相關的工程與產品</a:t>
            </a:r>
            <a:endParaRPr sz="3200" b="1" i="0" u="none" strike="noStrike" cap="none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一、太陽能發電廠</a:t>
            </a:r>
            <a:endParaRPr sz="2400" b="1" i="0" u="none" strike="noStrike" cap="none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Solar Power Towers of Southern Spain</a:t>
            </a: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https://www.youtube.com/embed/gGXjWqVeVJE</a:t>
            </a: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Nevada Solar One CSP plant | Planta </a:t>
            </a:r>
            <a:r>
              <a:rPr lang="en-US" sz="2000" b="1" i="0" u="none" strike="noStrike" cap="none" dirty="0" err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termosolar</a:t>
            </a: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Nevada Solar One | ACCIONA</a:t>
            </a: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https://www.youtube.com/embed/1mSrYpxYqTI</a:t>
            </a: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1.PS10太陽能發電塔</a:t>
            </a: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i="0" u="none" strike="noStrike" cap="none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位於西班牙西南部陽光充足的地區，624片巨大反光鏡聚光，每片反光鏡能隨太陽移動而作角度調整，將太陽光聚集於115公尺的高塔上，塔上設有陽光收集器和蒸汽輪機，當陽光聚集時能產生攝氏250度以上的高溫，可將塔內的液體蒸發，產生蒸氣，再傳送至塔底，推動渦輪機來發電，可提供約5500戶的家庭用電，每年可減少18000噸的二氧化碳排放量，但目前的的困難是發電成本高於傳統發電3倍。</a:t>
            </a: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225" y="4696913"/>
            <a:ext cx="3151725" cy="17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9950" y="4696925"/>
            <a:ext cx="2987839" cy="17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1e37fee78_0_2"/>
          <p:cNvSpPr txBox="1">
            <a:spLocks noGrp="1"/>
          </p:cNvSpPr>
          <p:nvPr>
            <p:ph type="body" idx="1"/>
          </p:nvPr>
        </p:nvSpPr>
        <p:spPr>
          <a:xfrm>
            <a:off x="293387" y="464850"/>
            <a:ext cx="6972900" cy="10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2.內華達州太陽能發電廠(SOLAR ONE)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位於內華達的太陽能一號電廠，這是近20年來興建完成的大型商業太陽能電廠之一，被稱為集光型太陽能發電或所謂「CSP」。這些鏡子將比一般強度高70倍的陽光，聚焦在一根裝了合成油，被稱做集熱管的長圓柱，直到溫度達到接近攝氏4百度，接著滾燙管子經過熱傳導器，將水變成蒸氣，最後用蒸氣驅動渦輪，來產生電力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二、史特林引擎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Bill Nye the Science Guy Demonstrates the Stirling Engine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https://www.youtube.com/embed/taDHMw38aE0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倫敦的牧師羅巴特斯特林（Robert</a:t>
            </a:r>
            <a:r>
              <a:rPr 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Stirling）於1816年發明並申請專利權，所以命名為「史特林發動機」（Stirling engine）。</a:t>
            </a:r>
            <a:r>
              <a:rPr lang="en-US" sz="18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該種引擎近兩百年來出現至少百種不同機構型式，但大多以史特林牧師的原始設計為基礎</a:t>
            </a:r>
            <a:r>
              <a:rPr 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史特林引擎</a:t>
            </a:r>
            <a:r>
              <a:rPr 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(Stirling Engine)，屬於外燃引擎，是一高效率的能量轉換裝置，只要高溫熱源溫度夠高，無論是使用太陽能、廢熱、核原料、牛糞、丙烷、天然氣、沼氣（甲烷）、</a:t>
            </a:r>
            <a:r>
              <a:rPr lang="en-US" sz="1800" b="1" dirty="0" err="1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丁烷與石油在內的任何燃料，皆可使之運轉，不同於必須使用特定燃料的汽油引擎、柴油引擎等內燃引擎</a:t>
            </a:r>
            <a:r>
              <a:rPr lang="en-US" sz="18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2" name="Google Shape;92;gc1e37fee78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425" y="1093250"/>
            <a:ext cx="2988500" cy="209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c1e37fee78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7925" y="1093250"/>
            <a:ext cx="2865692" cy="2091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gc1e37fee78_0_2"/>
          <p:cNvCxnSpPr/>
          <p:nvPr/>
        </p:nvCxnSpPr>
        <p:spPr>
          <a:xfrm>
            <a:off x="1" y="5345895"/>
            <a:ext cx="75597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224648357_0_0"/>
          <p:cNvSpPr txBox="1">
            <a:spLocks noGrp="1"/>
          </p:cNvSpPr>
          <p:nvPr>
            <p:ph type="body" idx="1"/>
          </p:nvPr>
        </p:nvSpPr>
        <p:spPr>
          <a:xfrm>
            <a:off x="519725" y="464850"/>
            <a:ext cx="6520200" cy="91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gc224648357_0_0"/>
          <p:cNvCxnSpPr/>
          <p:nvPr/>
        </p:nvCxnSpPr>
        <p:spPr>
          <a:xfrm>
            <a:off x="-11" y="5636445"/>
            <a:ext cx="75597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圖片 2" descr="一張含有 藍色 的圖片&#10;&#10;自動產生的描述">
            <a:extLst>
              <a:ext uri="{FF2B5EF4-FFF2-40B4-BE49-F238E27FC236}">
                <a16:creationId xmlns:a16="http://schemas.microsoft.com/office/drawing/2014/main" id="{C456FD2C-500A-4D6E-BD4F-3B36E620A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64" y="656662"/>
            <a:ext cx="3499773" cy="4693978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E87E0D4-FA6A-40C7-B0DE-677D5FBB3C50}"/>
              </a:ext>
            </a:extLst>
          </p:cNvPr>
          <p:cNvCxnSpPr>
            <a:cxnSpLocks/>
          </p:cNvCxnSpPr>
          <p:nvPr/>
        </p:nvCxnSpPr>
        <p:spPr>
          <a:xfrm>
            <a:off x="-3849" y="562787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AD625C-EB25-4C45-94A2-B5DB7422FDD1}"/>
              </a:ext>
            </a:extLst>
          </p:cNvPr>
          <p:cNvCxnSpPr>
            <a:cxnSpLocks/>
          </p:cNvCxnSpPr>
          <p:nvPr/>
        </p:nvCxnSpPr>
        <p:spPr>
          <a:xfrm>
            <a:off x="-3881" y="581213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自訂</PresentationFormat>
  <Paragraphs>31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8</cp:revision>
  <dcterms:created xsi:type="dcterms:W3CDTF">2020-08-26T09:46:03Z</dcterms:created>
  <dcterms:modified xsi:type="dcterms:W3CDTF">2021-03-03T16:37:57Z</dcterms:modified>
</cp:coreProperties>
</file>