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4444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2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2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4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14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1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6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8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12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B112-1864-4164-B061-63E1BAC7F6F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8B9-5AA6-4AF1-873F-2B5519594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lFZ9G_zf1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hashtag/2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673387" y="202936"/>
            <a:ext cx="6226267" cy="1087592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璀璨的駐波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與本主題有關的科學</a:t>
            </a:r>
            <a:endParaRPr lang="en-US" altLang="zh-TW" sz="235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一、原理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zh-TW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駐波為兩個波長、週期、頻率和波速皆相同的波，相向干涉而形成的波，波形無法前進，因此無法傳遞能量。波形高點稱之為腹點，即能量最大的點；中間不動的點稱為節點，為能量為零的點。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762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762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二、圓形的駐波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圓環上的駐波</a:t>
            </a: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https://www.youtube.com/watch?v=flFZ9G_zf1E</a:t>
            </a:r>
            <a:endParaRPr lang="en-US" altLang="zh-TW" sz="2000" b="1" kern="1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駐波呈現於一繩子上，將繩子繞成一個圈，震動可形成圓形的駐波。和繩子上的駐波一樣有著不同階數的差異。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三、水的駐波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0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rtl="0"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平時在家裡的浴缸即可觀察到水面上的駐波。而駐波可分為兩端固定、一端自由和兩端自由，而水面即為兩端自由的駐波，其兩端皆為腹點，而管狀時的固定端即為節點。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(113</a:t>
            </a:r>
            <a:r>
              <a:rPr kumimoji="0" lang="zh-TW" altLang="en-US" b="1" i="0" u="none" strike="noStrike" kern="1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鄭荷君</a:t>
            </a:r>
            <a:r>
              <a:rPr kumimoji="0" lang="en-US" altLang="zh-TW" sz="2800" b="1" i="0" u="none" strike="noStrike" kern="1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TW" sz="12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4D51A83-0DB3-41F5-8062-4427E635005B}"/>
              </a:ext>
            </a:extLst>
          </p:cNvPr>
          <p:cNvCxnSpPr>
            <a:cxnSpLocks/>
          </p:cNvCxnSpPr>
          <p:nvPr/>
        </p:nvCxnSpPr>
        <p:spPr>
          <a:xfrm>
            <a:off x="-1" y="411971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810B2F4-839E-45BA-B52D-5D83ABDB8717}"/>
              </a:ext>
            </a:extLst>
          </p:cNvPr>
          <p:cNvCxnSpPr>
            <a:cxnSpLocks/>
          </p:cNvCxnSpPr>
          <p:nvPr/>
        </p:nvCxnSpPr>
        <p:spPr>
          <a:xfrm>
            <a:off x="-1" y="711089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22F3889-D4F5-45C6-BD52-68289E5D6C02}"/>
              </a:ext>
            </a:extLst>
          </p:cNvPr>
          <p:cNvCxnSpPr>
            <a:cxnSpLocks/>
          </p:cNvCxnSpPr>
          <p:nvPr/>
        </p:nvCxnSpPr>
        <p:spPr>
          <a:xfrm>
            <a:off x="43912" y="1040945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AA641C-2B67-4E5C-B7AE-3E8D2B822435}"/>
              </a:ext>
            </a:extLst>
          </p:cNvPr>
          <p:cNvSpPr txBox="1"/>
          <p:nvPr/>
        </p:nvSpPr>
        <p:spPr>
          <a:xfrm>
            <a:off x="601209" y="725634"/>
            <a:ext cx="6357256" cy="92405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四、肯特管的現象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肯特管簡單示範</a:t>
            </a: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https://www.youtube.com/watch?v=uL9e_naXp2M</a:t>
            </a:r>
          </a:p>
          <a:p>
            <a:pPr>
              <a:lnSpc>
                <a:spcPct val="125000"/>
              </a:lnSpc>
            </a:pPr>
            <a:endParaRPr lang="en-US" altLang="zh-TW" sz="2115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115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肯特管藉由聲音的干涉產生駐波，並在駐波中的波節與波節之間，產生規則的層次線紋。</a:t>
            </a:r>
            <a:endParaRPr lang="en-US" altLang="zh-TW" sz="2115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(112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施柏安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1200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rtl="0"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五、光的駐波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#208</a:t>
            </a: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​: Visualizing RF Standing Waves on Transmission Lines</a:t>
            </a:r>
          </a:p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https://www.youtube.com/watch?v=M1PgCOTDjvI</a:t>
            </a:r>
            <a:br>
              <a:rPr lang="en-US" altLang="zh-TW" sz="20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altLang="zh-TW" sz="20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r>
              <a:rPr lang="zh-TW" altLang="en-US" sz="2115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當折射率為零時，光不再表現為移動的波</a:t>
            </a:r>
            <a:r>
              <a:rPr lang="en-US" altLang="zh-TW" sz="2115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——</a:t>
            </a:r>
            <a:r>
              <a:rPr lang="zh-TW" altLang="en-US" sz="2115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即在空間中移動的一系列波峰和波谷，相反，光波會延伸至無限長。這對於集成光子學來說至關重要，因為大多數光學設備使用兩種或多種光波之間的相互作用來工作，如果波長無限長，匹配這一波長的相位很容易。一般而言，光波的波長太小且振蕩得太快，因此很難對其屬性進行測量，只能給出平均值。真正看見波長的唯一方式是讓兩種波進行干涉，而頻率相同、傳輸方向相反的兩種波進行干涉產生的波被稱為駐波。</a:t>
            </a:r>
            <a:endParaRPr lang="en-US" altLang="zh-TW" sz="2115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(112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 黃玫瑾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kern="1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8EF940A-BDAF-42DA-A2D5-50A1AA032084}"/>
              </a:ext>
            </a:extLst>
          </p:cNvPr>
          <p:cNvCxnSpPr>
            <a:cxnSpLocks/>
          </p:cNvCxnSpPr>
          <p:nvPr/>
        </p:nvCxnSpPr>
        <p:spPr>
          <a:xfrm>
            <a:off x="0" y="356731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6FC87B3-C4C5-4B88-B345-DD731DC52E1E}"/>
              </a:ext>
            </a:extLst>
          </p:cNvPr>
          <p:cNvCxnSpPr>
            <a:cxnSpLocks/>
          </p:cNvCxnSpPr>
          <p:nvPr/>
        </p:nvCxnSpPr>
        <p:spPr>
          <a:xfrm>
            <a:off x="28413" y="1053343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2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27531D-114B-46AE-AD0F-046CF32C8A85}"/>
                  </a:ext>
                </a:extLst>
              </p:cNvPr>
              <p:cNvSpPr txBox="1"/>
              <p:nvPr/>
            </p:nvSpPr>
            <p:spPr>
              <a:xfrm>
                <a:off x="678037" y="689290"/>
                <a:ext cx="6203601" cy="9224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六、波耳氫原子模型</a:t>
                </a:r>
                <a:endParaRPr kumimoji="0" lang="en-US" altLang="zh-TW" sz="2400" b="1" i="0" u="none" strike="noStrike" kern="100" cap="none" spc="0" normalizeH="0" baseline="0" noProof="0" dirty="0">
                  <a:ln>
                    <a:noFill/>
                  </a:ln>
                  <a:solidFill>
                    <a:srgbClr val="00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defRPr/>
                </a:pPr>
                <a:r>
                  <a:rPr lang="en-US" altLang="zh-TW" sz="2000" b="1" i="0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Bohr’s Model of an Atom | Atoms and Molecules | Don't </a:t>
                </a:r>
                <a:r>
                  <a:rPr lang="en-US" altLang="zh-TW" sz="2000" b="1" i="0" dirty="0" err="1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Memorise</a:t>
                </a:r>
                <a:endParaRPr lang="en-US" altLang="zh-TW" sz="2000" b="1" i="0" dirty="0">
                  <a:solidFill>
                    <a:srgbClr val="00FF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https://www.youtube.com/watch?v=S1LDJUu4nko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b="1" i="0" u="none" strike="noStrike" kern="1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在波耳氫原子模型中，為了解決古典物理無法解決原子的問題，就提出波耳模型</a:t>
                </a:r>
                <a:r>
                  <a:rPr kumimoji="0" lang="en-US" altLang="zh-TW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(Bohr</a:t>
                </a: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Model)</a:t>
                </a: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，其中最根本的假設就是角動量量子化。</a:t>
                </a:r>
                <a:endParaRPr kumimoji="0" lang="en-US" altLang="zh-TW" b="1" i="0" u="none" strike="noStrike" kern="1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這個假設，在</a:t>
                </a:r>
                <a:r>
                  <a:rPr kumimoji="0" lang="en-US" altLang="zh-TW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1924</a:t>
                </a: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年由德布羅伊以物質波的駐波重譯。在德布羅伊理論之下，電子將以物質波的形式存在於特定軌道，且波長整數倍必定可以與圓軌道吻合。</a:t>
                </a:r>
                <a:endParaRPr kumimoji="0" lang="en-US" altLang="zh-TW" b="1" i="0" u="none" strike="noStrike" kern="1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marR="0" lvl="0" indent="0" algn="r" defTabSz="457200" rtl="0" eaLnBrk="1" fontAlgn="auto" latinLnBrk="0" hangingPunct="1">
                  <a:lnSpc>
                    <a:spcPct val="125000"/>
                  </a:lnSpc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(113</a:t>
                </a:r>
                <a:r>
                  <a:rPr kumimoji="0" lang="zh-TW" altLang="en-US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級 賴品憲</a:t>
                </a:r>
                <a:r>
                  <a:rPr kumimoji="0" lang="en-US" altLang="zh-TW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在德布羅伊的理論下，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TW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TW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且電子的物質波波長為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𝒎𝒗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𝒏𝒉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𝒎𝒗</m:t>
                          </m:r>
                        </m:den>
                      </m:f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TW" alt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𝒏𝒉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TW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𝒎𝒗𝒓</m:t>
                      </m:r>
                    </m:oMath>
                  </m:oMathPara>
                </a14:m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b="1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mvr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即為角動量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，故角動量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TW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𝒏𝒉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TW" alt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</m:oMath>
                  </m:oMathPara>
                </a14:m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27531D-114B-46AE-AD0F-046CF32C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7" y="689290"/>
                <a:ext cx="6203601" cy="9224577"/>
              </a:xfrm>
              <a:prstGeom prst="rect">
                <a:avLst/>
              </a:prstGeom>
              <a:blipFill>
                <a:blip r:embed="rId2"/>
                <a:stretch>
                  <a:fillRect l="-1473" r="-3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D799684-F19D-410B-9C1C-0F73AF97E347}"/>
              </a:ext>
            </a:extLst>
          </p:cNvPr>
          <p:cNvCxnSpPr>
            <a:cxnSpLocks/>
          </p:cNvCxnSpPr>
          <p:nvPr/>
        </p:nvCxnSpPr>
        <p:spPr>
          <a:xfrm>
            <a:off x="0" y="992416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164F613-50CE-4095-A9BC-A7F4F949EBD5}"/>
              </a:ext>
            </a:extLst>
          </p:cNvPr>
          <p:cNvCxnSpPr>
            <a:cxnSpLocks/>
          </p:cNvCxnSpPr>
          <p:nvPr/>
        </p:nvCxnSpPr>
        <p:spPr>
          <a:xfrm>
            <a:off x="0" y="1013461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2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620</Words>
  <Application>Microsoft Office PowerPoint</Application>
  <PresentationFormat>自訂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Roboto</vt:lpstr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品憲 賴</dc:creator>
  <cp:lastModifiedBy>至庚 洪</cp:lastModifiedBy>
  <cp:revision>19</cp:revision>
  <dcterms:created xsi:type="dcterms:W3CDTF">2020-11-29T15:41:27Z</dcterms:created>
  <dcterms:modified xsi:type="dcterms:W3CDTF">2021-03-28T15:09:48Z</dcterms:modified>
</cp:coreProperties>
</file>