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FeupQiX9tA3S9Vtgot5Qro/gF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0A60F-F716-C657-F493-10FCCC0B48FA}" v="7" dt="2021-02-17T12:08:1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f585b5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bcf585b5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318652" y="375372"/>
            <a:ext cx="6959100" cy="10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立體視覺</a:t>
            </a:r>
            <a:endParaRPr sz="3200" b="1" i="0" u="none" strike="noStrike" cap="non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與本主題相關的藝術</a:t>
            </a:r>
            <a:endParaRPr sz="3200" b="1" i="0" u="none" strike="noStrike" cap="none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一、魔眼3D</a:t>
            </a:r>
            <a:endParaRPr sz="2400" b="1" i="0" u="none" strike="noStrike" cap="none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Magic Eye: The optical illusion, explained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https://www.youtube.com/embed/v8O8Em_RPNg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(一)、魔眼3D也是利用”像差”所產生的立體感，但是跟一般3D產品不相同的是，這次的像差是我們自己用眼睛的肌肉去放大、調整出來的；平常我們在閱讀時，眼睛會把焦距放在紙面上，如圖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但是在看魔眼3D圖時，我們必須把焦距放在紙面的前方或後方，如此一來就可以把像差放大，看到隱藏在圖中影像。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看圖片的方法：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&lt;1&gt;.焦距在紙面的後方(使眼睛肌肉舒緩的方法)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1.首先把圖放在鼻子的前方接近你的臉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2.試著使目光保留在剛剛的狀況下，並把圖片慢慢遠離你的臉就會有圖形浮現了!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(隨著圖片的遠離，圖形的深淺會更明顯)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066" y="4421473"/>
            <a:ext cx="4286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612" y="7344525"/>
            <a:ext cx="42672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116808" y="552023"/>
            <a:ext cx="7216092" cy="971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&lt;2&gt;.焦距在紙面的前方(會使眼睛肌肉更疲勞的方法)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1.拿著圖片，不用太靠近你的臉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2.試著把兩隻眼睛往中間(鼻子)靠近(鬥雞眼)圖形就會浮現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魔眼圖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在我們觀察魔眼的時候不只是兩隻眼睛的差距而造成立體感的！其實這之中還有一個很重要的統整者，就是我們的大腦！一個景象呈現在我們的兩眼前的時候，眼睛的功用大多只是受器，其實真正進行複雜運算過程的是我們的大腦。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談論到這裡大家應該常常會有一個問題吧？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3456" y="931751"/>
            <a:ext cx="4286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733" y="3500984"/>
            <a:ext cx="4421683" cy="332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f585b5d5_0_4"/>
          <p:cNvSpPr txBox="1">
            <a:spLocks noGrp="1"/>
          </p:cNvSpPr>
          <p:nvPr>
            <p:ph type="body" idx="1"/>
          </p:nvPr>
        </p:nvSpPr>
        <p:spPr>
          <a:xfrm>
            <a:off x="79357" y="581075"/>
            <a:ext cx="7217450" cy="9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為什麼常常有人說小孩子不適合看太多3D電影？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Ans：在我們看3D電影的時候左右眼是分別接收不同的訊號，此時再經由大腦彙整，然而小孩子的大腦可能還沒發育完全，所以大腦經過長時間的運算處理後，會有頭暈的現象出現！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當我們看一個3D魔眼圖的時候，人其實會把一隻眼睛當作主要的觀察受器，另一隻眼睛當作輔助。每個人會因為自己的習慣不同而當作主要觀察受器的眼睛會不同！這個時候如果你想知道你是主要以哪隻眼睛去觀察這個世界的話，教你一個小方法！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Ans：首先先下載一張魔眼圖後，改變你眼睛的焦距讓這張魔眼圖產生3D效果！此時拿出一支筆將筆移到你眼前的3D影像的位子，接著看看那隻筆是比較偏向左邊還是右邊，偏向的那邊就是你主要使用的眼睛歐！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1" y="483041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-4564" y="496730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自訂</PresentationFormat>
  <Slides>3</Slides>
  <Notes>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revision>6</cp:revision>
  <dcterms:created xsi:type="dcterms:W3CDTF">2020-08-26T09:46:03Z</dcterms:created>
  <dcterms:modified xsi:type="dcterms:W3CDTF">2021-02-17T12:08:25Z</dcterms:modified>
</cp:coreProperties>
</file>