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2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1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5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4480345-DBE5-4B2C-BC27-A68971BD9EE2}"/>
              </a:ext>
            </a:extLst>
          </p:cNvPr>
          <p:cNvGrpSpPr/>
          <p:nvPr/>
        </p:nvGrpSpPr>
        <p:grpSpPr>
          <a:xfrm>
            <a:off x="-1" y="0"/>
            <a:ext cx="7559676" cy="10692000"/>
            <a:chOff x="-1" y="0"/>
            <a:chExt cx="7559676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7B42124-559E-4A7C-8D2B-C6CCDB955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" r="50000"/>
            <a:stretch/>
          </p:blipFill>
          <p:spPr>
            <a:xfrm>
              <a:off x="116121" y="0"/>
              <a:ext cx="7327432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1195FA-46A1-4DB8-B98C-07A8E9D6473E}"/>
                </a:ext>
              </a:extLst>
            </p:cNvPr>
            <p:cNvSpPr/>
            <p:nvPr/>
          </p:nvSpPr>
          <p:spPr>
            <a:xfrm>
              <a:off x="-1" y="0"/>
              <a:ext cx="116122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E089C-7006-44E2-B1E3-95C112AA5102}"/>
                </a:ext>
              </a:extLst>
            </p:cNvPr>
            <p:cNvSpPr/>
            <p:nvPr/>
          </p:nvSpPr>
          <p:spPr>
            <a:xfrm>
              <a:off x="7223760" y="0"/>
              <a:ext cx="335915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2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E16153D-9482-467C-81BA-B9664B3FED96}"/>
              </a:ext>
            </a:extLst>
          </p:cNvPr>
          <p:cNvGrpSpPr/>
          <p:nvPr/>
        </p:nvGrpSpPr>
        <p:grpSpPr>
          <a:xfrm>
            <a:off x="0" y="0"/>
            <a:ext cx="7559675" cy="10692000"/>
            <a:chOff x="0" y="0"/>
            <a:chExt cx="7559675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A30EC0F-E86B-4A90-8102-6B14F9FE1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7"/>
            <a:stretch/>
          </p:blipFill>
          <p:spPr>
            <a:xfrm>
              <a:off x="124512" y="0"/>
              <a:ext cx="7310650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3023B3-F602-4C01-BDDA-766B6F77E716}"/>
                </a:ext>
              </a:extLst>
            </p:cNvPr>
            <p:cNvSpPr/>
            <p:nvPr/>
          </p:nvSpPr>
          <p:spPr>
            <a:xfrm>
              <a:off x="0" y="0"/>
              <a:ext cx="124512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181B73-DFA8-4DAF-80A0-D21031A27AC5}"/>
                </a:ext>
              </a:extLst>
            </p:cNvPr>
            <p:cNvSpPr/>
            <p:nvPr/>
          </p:nvSpPr>
          <p:spPr>
            <a:xfrm>
              <a:off x="7435162" y="0"/>
              <a:ext cx="124513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E483EE6-0B99-4E0F-B887-187F9F1B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>
            <a:off x="-9911" y="1093852"/>
            <a:ext cx="7569586" cy="8504107"/>
          </a:xfrm>
        </p:spPr>
      </p:pic>
    </p:spTree>
    <p:extLst>
      <p:ext uri="{BB962C8B-B14F-4D97-AF65-F5344CB8AC3E}">
        <p14:creationId xmlns:p14="http://schemas.microsoft.com/office/powerpoint/2010/main" val="178046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302BE27-B5C8-4EA4-A7BA-4727FAEB7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1099312"/>
            <a:ext cx="7560000" cy="84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9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自訂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</cp:revision>
  <dcterms:created xsi:type="dcterms:W3CDTF">2021-03-02T03:26:13Z</dcterms:created>
  <dcterms:modified xsi:type="dcterms:W3CDTF">2021-03-02T03:38:38Z</dcterms:modified>
</cp:coreProperties>
</file>