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8RDx65H0s+c1WKr3TsAmKflg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18366-B040-B6E7-E909-4EEBBC8B3C12}" v="6" dt="2021-02-17T12:06:20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94975" y="199050"/>
            <a:ext cx="6793500" cy="11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立體視覺</a:t>
            </a:r>
            <a:endParaRPr sz="3200" b="1" i="0" u="none" strike="noStrike" cap="non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與本主題相關的科學</a:t>
            </a:r>
            <a:endParaRPr sz="3200" b="1" i="0" u="none" strike="noStrike" cap="non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一、產生立體影像的原理</a:t>
            </a:r>
            <a:endParaRPr sz="2400" b="1" i="0" u="none" strike="noStrike" cap="none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【生活裡的科學】20140301 - 3D立體世界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https://www.youtube.com/embed/IymJUpyU5Qs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眼睛之所以看得到立體影像，是因為人的雙眼之間彼此有一小段的距離(約6.5~7cm)。當觀察物體時，我們左右眼睛各自從不同角度去觀察物體經光線照射而產生的陰影，以及物體的稜線，便形成兩眼視覺上的差異『像差』(如下圖)，兩隻眼睛的運用也提供更好的空間解析度，反映到大腦中便產生遠近感和層次感的三度空間立體影像。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Q：看完上述解說，我們知道，雙眼看物體會有立體的感覺，那為什麼單眼看物體也會有些微立體的感覺呢？欸～是不是感到很疑惑呀？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Ａ：那是因為單眼要想看清楚遠近不同的物體，眼睛就必需要調整焦距，通過經驗的累積，人對於眼睛的調整焦距可以感覺到物體相應的距離，就產生了立體的效果，只是這種立體感沒有雙眼看物體來的明顯。所以單眼的立體感是來自於眼睛的調焦。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654" y="4878191"/>
            <a:ext cx="3696366" cy="222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/>
        </p:nvSpPr>
        <p:spPr>
          <a:xfrm>
            <a:off x="942508" y="841660"/>
            <a:ext cx="567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367" y="841660"/>
            <a:ext cx="5674800" cy="315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1" y="431449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-4564" y="449421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自訂</PresentationFormat>
  <Slides>2</Slides>
  <Notes>2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revision>5</cp:revision>
  <dcterms:created xsi:type="dcterms:W3CDTF">2020-08-26T09:46:03Z</dcterms:created>
  <dcterms:modified xsi:type="dcterms:W3CDTF">2021-02-17T12:06:28Z</dcterms:modified>
</cp:coreProperties>
</file>