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17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67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5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9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964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69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0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76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76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5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390F-FCD3-4468-B81E-045780EDBCF8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773D-57A6-4AE0-8AE7-2C28E4A86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30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15qWtQkqSps" TargetMode="External"/><Relationship Id="rId2" Type="http://schemas.openxmlformats.org/officeDocument/2006/relationships/hyperlink" Target="https://www.youtube.com/embed/uqcR3lNCsp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XKSe4BglLyw" TargetMode="External"/><Relationship Id="rId2" Type="http://schemas.openxmlformats.org/officeDocument/2006/relationships/hyperlink" Target="https://www.youtube.com/embed/3BO4760tuK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pPHnPIfj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7" y="488294"/>
            <a:ext cx="5556319" cy="752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遊戲機的物理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與本主題有關的藝術</a:t>
            </a:r>
            <a:endParaRPr lang="zh-TW" altLang="zh-TW" sz="1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photoshop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https://www.youtube.com/embed/uqcR3lNCspQ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把畫作用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photoshop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把層次分開，使它產生深度在用特殊軟體觀看，就可以有</a:t>
            </a: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樣子的畫作。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112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級呂佳恩</a:t>
            </a:r>
            <a:endParaRPr lang="en-US" altLang="zh-TW" sz="1200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遊戲與影像藝術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https://www.youtube.com/embed/15qWtQkqSps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遊戲與影像藝術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級王繹綸</a:t>
            </a:r>
            <a:endParaRPr lang="en-US" altLang="zh-TW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990400F-CE44-4D56-AD02-7001A81F6D4A}"/>
              </a:ext>
            </a:extLst>
          </p:cNvPr>
          <p:cNvCxnSpPr>
            <a:cxnSpLocks/>
          </p:cNvCxnSpPr>
          <p:nvPr/>
        </p:nvCxnSpPr>
        <p:spPr>
          <a:xfrm>
            <a:off x="-1" y="471714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A27F31-24C9-4C20-9505-90461EEA1E0F}"/>
              </a:ext>
            </a:extLst>
          </p:cNvPr>
          <p:cNvCxnSpPr>
            <a:cxnSpLocks/>
          </p:cNvCxnSpPr>
          <p:nvPr/>
        </p:nvCxnSpPr>
        <p:spPr>
          <a:xfrm>
            <a:off x="0" y="807719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D1CFA2-76CF-45F0-BC8A-2E238C7AA053}"/>
              </a:ext>
            </a:extLst>
          </p:cNvPr>
          <p:cNvSpPr txBox="1"/>
          <p:nvPr/>
        </p:nvSpPr>
        <p:spPr>
          <a:xfrm>
            <a:off x="1001676" y="239400"/>
            <a:ext cx="5556319" cy="710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遊戲立體視覺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https://www.youtube.com/embed/3BO4760tuKo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虛擬現實、增強現實、無人機航拍等技術，試圖以超大視角、無畸變畫面以及極強的浸入感打造真正的立體視覺體驗</a:t>
            </a: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級鄭翊辰</a:t>
            </a: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dirty="0" err="1">
                <a:solidFill>
                  <a:srgbClr val="00FFFF"/>
                </a:solidFill>
                <a:latin typeface="Roboto"/>
              </a:rPr>
              <a:t>TikTok</a:t>
            </a:r>
            <a:r>
              <a:rPr lang="en-US" altLang="zh-TW" sz="2400" b="1" dirty="0">
                <a:solidFill>
                  <a:srgbClr val="00FFFF"/>
                </a:solidFill>
                <a:latin typeface="Roboto"/>
              </a:rPr>
              <a:t> Wonderful Night 2018, </a:t>
            </a:r>
            <a:r>
              <a:rPr lang="en-US" altLang="zh-TW" sz="2400" b="1" dirty="0" err="1">
                <a:solidFill>
                  <a:srgbClr val="00FFFF"/>
                </a:solidFill>
                <a:latin typeface="Roboto"/>
              </a:rPr>
              <a:t>Openning</a:t>
            </a:r>
            <a:r>
              <a:rPr lang="en-US" altLang="zh-TW" sz="2400" b="1" dirty="0">
                <a:solidFill>
                  <a:srgbClr val="00FFFF"/>
                </a:solidFill>
                <a:latin typeface="Roboto"/>
              </a:rPr>
              <a:t> AR Show.</a:t>
            </a:r>
            <a:r>
              <a:rPr lang="zh-TW" altLang="en-US" sz="2400" b="1" dirty="0">
                <a:solidFill>
                  <a:srgbClr val="00FFFF"/>
                </a:solidFill>
                <a:latin typeface="Roboto"/>
              </a:rPr>
              <a:t>開場</a:t>
            </a:r>
            <a:r>
              <a:rPr lang="en-US" altLang="zh-TW" sz="2400" b="1" dirty="0">
                <a:solidFill>
                  <a:srgbClr val="00FFFF"/>
                </a:solidFill>
                <a:latin typeface="Roboto"/>
              </a:rPr>
              <a:t>AR</a:t>
            </a:r>
            <a:r>
              <a:rPr lang="zh-TW" altLang="en-US" sz="2400" b="1" dirty="0">
                <a:solidFill>
                  <a:srgbClr val="00FFFF"/>
                </a:solidFill>
                <a:latin typeface="Roboto"/>
              </a:rPr>
              <a:t>秀</a:t>
            </a:r>
            <a:r>
              <a:rPr lang="en-US" altLang="zh-TW" sz="2400" b="1" dirty="0">
                <a:solidFill>
                  <a:srgbClr val="00FFFF"/>
                </a:solidFill>
                <a:latin typeface="Roboto"/>
              </a:rPr>
              <a:t>《</a:t>
            </a:r>
            <a:r>
              <a:rPr lang="zh-TW" altLang="en-US" sz="2400" b="1" dirty="0">
                <a:solidFill>
                  <a:srgbClr val="00FFFF"/>
                </a:solidFill>
                <a:latin typeface="Roboto"/>
              </a:rPr>
              <a:t>看見每個你</a:t>
            </a:r>
            <a:r>
              <a:rPr lang="en-US" altLang="zh-TW" sz="2400" b="1" dirty="0">
                <a:solidFill>
                  <a:srgbClr val="00FFFF"/>
                </a:solidFill>
                <a:latin typeface="Roboto"/>
              </a:rPr>
              <a:t>》</a:t>
            </a:r>
            <a:endParaRPr lang="en-US" altLang="zh-TW" sz="2400" b="1" kern="100" dirty="0">
              <a:solidFill>
                <a:srgbClr val="00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400" b="1" kern="100" dirty="0">
                <a:solidFill>
                  <a:srgbClr val="00FFFF"/>
                </a:solidFill>
                <a:latin typeface="微軟正黑體" panose="020B0604030504040204" pitchFamily="34" charset="-12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https://www.youtube.com/embed/XKSe4BglLyw</a:t>
            </a: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400" b="1" kern="100" dirty="0">
              <a:solidFill>
                <a:srgbClr val="00FFFF"/>
              </a:solidFill>
              <a:latin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秀</a:t>
            </a:r>
          </a:p>
          <a:p>
            <a:pPr algn="r">
              <a:lnSpc>
                <a:spcPct val="125000"/>
              </a:lnSpc>
            </a:pPr>
            <a:r>
              <a:rPr lang="en-US" altLang="zh-TW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lang="zh-TW" altLang="en-US" b="1" kern="100" dirty="0">
                <a:solidFill>
                  <a:srgbClr val="FFFFFF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級李昱暭</a:t>
            </a:r>
            <a:endParaRPr lang="en-US" altLang="zh-TW" b="1" kern="100" dirty="0">
              <a:solidFill>
                <a:srgbClr val="FFFFFF"/>
              </a:solidFill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D42F9A0-E122-411E-8907-FD8E8E02E9D3}"/>
              </a:ext>
            </a:extLst>
          </p:cNvPr>
          <p:cNvCxnSpPr>
            <a:cxnSpLocks/>
          </p:cNvCxnSpPr>
          <p:nvPr/>
        </p:nvCxnSpPr>
        <p:spPr>
          <a:xfrm>
            <a:off x="0" y="362131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BB20A88-5E56-44E4-9951-935862A97D3B}"/>
              </a:ext>
            </a:extLst>
          </p:cNvPr>
          <p:cNvCxnSpPr>
            <a:cxnSpLocks/>
          </p:cNvCxnSpPr>
          <p:nvPr/>
        </p:nvCxnSpPr>
        <p:spPr>
          <a:xfrm>
            <a:off x="-1" y="740228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91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5800C8-12A1-4F5E-921A-D10429F8CB27}"/>
              </a:ext>
            </a:extLst>
          </p:cNvPr>
          <p:cNvSpPr txBox="1"/>
          <p:nvPr/>
        </p:nvSpPr>
        <p:spPr>
          <a:xfrm>
            <a:off x="1002437" y="503907"/>
            <a:ext cx="5554800" cy="32966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oboto"/>
                <a:ea typeface="新細明體" panose="02020500000000000000" pitchFamily="18" charset="-120"/>
                <a:cs typeface="+mn-cs"/>
              </a:rPr>
              <a:t>Detroit: Become Human | The Art Behind Detroit | PS4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oboto"/>
              <a:ea typeface="新細明體" panose="02020500000000000000" pitchFamily="18" charset="-120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新細明體" panose="02020500000000000000" pitchFamily="18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https://youtu.be/SpPHnPIfjSE</a:t>
            </a: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許多遊戲使用了臉部掃描技術，讓演員的臉部模組在遊戲畫面中重新還原，使得遊戲中人物的臉部表情和變化可以更為生動、真實。</a:t>
            </a: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113</a:t>
            </a:r>
            <a:r>
              <a:rPr kumimoji="0" lang="zh-TW" altLang="en-US" sz="18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級曾柏翔</a:t>
            </a:r>
            <a:endParaRPr kumimoji="0" lang="en-US" altLang="zh-TW" sz="1800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DEA1A959-342A-46A3-AC36-5AFB94CF7E93}"/>
              </a:ext>
            </a:extLst>
          </p:cNvPr>
          <p:cNvCxnSpPr>
            <a:cxnSpLocks/>
          </p:cNvCxnSpPr>
          <p:nvPr/>
        </p:nvCxnSpPr>
        <p:spPr>
          <a:xfrm>
            <a:off x="-1" y="388760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EDECAB1-2BF0-4E30-AF37-87DCEB4E25C4}"/>
              </a:ext>
            </a:extLst>
          </p:cNvPr>
          <p:cNvCxnSpPr>
            <a:cxnSpLocks/>
          </p:cNvCxnSpPr>
          <p:nvPr/>
        </p:nvCxnSpPr>
        <p:spPr>
          <a:xfrm>
            <a:off x="0" y="411257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0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220</Words>
  <Application>Microsoft Office PowerPoint</Application>
  <PresentationFormat>自訂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Roboto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C2000</dc:creator>
  <cp:lastModifiedBy>至庚 洪</cp:lastModifiedBy>
  <cp:revision>10</cp:revision>
  <dcterms:created xsi:type="dcterms:W3CDTF">2020-12-13T17:53:13Z</dcterms:created>
  <dcterms:modified xsi:type="dcterms:W3CDTF">2021-03-28T08:04:42Z</dcterms:modified>
</cp:coreProperties>
</file>