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7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6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9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1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0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8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8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62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6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2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01EA-5381-4DC5-AC22-FAD8C392431A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6073-76F5-4E61-A455-87C6E1D4F9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3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kere-my.sharepoint.com/personal/c2000_cwl_me/Documents/%E5%AE%A4%E6%BA%AB.docx?web=1" TargetMode="External"/><Relationship Id="rId2" Type="http://schemas.openxmlformats.org/officeDocument/2006/relationships/hyperlink" Target="https://www.youtube.com/embed/2pJ64XM_BR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embed/uIHPPtPBgHk" TargetMode="External"/><Relationship Id="rId4" Type="http://schemas.openxmlformats.org/officeDocument/2006/relationships/hyperlink" Target="https://www.youtube.com/embed/biI5KkvFK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NEasf4Q0xDA" TargetMode="External"/><Relationship Id="rId2" Type="http://schemas.openxmlformats.org/officeDocument/2006/relationships/hyperlink" Target="https://www.youtube.com/embed/UOiigMvBwq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d5l8za7E2H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7" y="630341"/>
            <a:ext cx="5556319" cy="100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遊戲機的物理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與本主題有關的工程與產品</a:t>
            </a:r>
            <a:endParaRPr lang="zh-TW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建築建造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應用｜宇萌數位科技 </a:t>
            </a:r>
            <a:r>
              <a:rPr lang="en-US" altLang="zh-TW" sz="2400" b="1" kern="100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arplanet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https://www.youtube.com/embed/2pJ64XM_BRY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現代工程導入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建築解決方案，將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管線和現場環境疊合，有效進行監工審核。 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級呂佳恩</a:t>
            </a:r>
            <a:endParaRPr lang="en-US" altLang="zh-TW" sz="1200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CN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GPU</a:t>
            </a:r>
            <a:r>
              <a:rPr lang="zh-CN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是怎么处理游戏画面的？和我们画画一样简单？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https://www.youtube.com/embed/biI5KkvFKPY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談到遊戲機，不能忽略的就是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畫面顯示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，而這個部分，接交由顯示卡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(GPU)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來處理，而顯示卡的運作究竟是如何呢？在影片中會為各位做簡單的介紹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級李昱暭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endParaRPr lang="zh-TW" altLang="en-US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277F7B4-DBEE-4FF6-B06B-7C6C1C0B6043}"/>
              </a:ext>
            </a:extLst>
          </p:cNvPr>
          <p:cNvCxnSpPr/>
          <p:nvPr/>
        </p:nvCxnSpPr>
        <p:spPr>
          <a:xfrm>
            <a:off x="-1" y="53459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63D5CA7-99C4-478A-BE9B-E5F62A42FEB6}"/>
              </a:ext>
            </a:extLst>
          </p:cNvPr>
          <p:cNvCxnSpPr/>
          <p:nvPr/>
        </p:nvCxnSpPr>
        <p:spPr>
          <a:xfrm>
            <a:off x="0" y="941716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6" y="331889"/>
            <a:ext cx="5556319" cy="722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超建築</a:t>
            </a:r>
            <a:r>
              <a:rPr lang="en-US" altLang="ja-JP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lang="ja-JP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「</a:t>
            </a:r>
            <a:r>
              <a:rPr lang="en-US" altLang="ja-JP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XR EXPO</a:t>
            </a:r>
            <a:r>
              <a:rPr lang="ja-JP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」</a:t>
            </a:r>
            <a:r>
              <a:rPr lang="en-US" altLang="ja-JP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lang="ja-JP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建築展示場　サンプル映像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https://www.youtube.com/embed/UOiigMvBwqA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VR 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的幫助是更直觀地展示設計圖並幫助設計師及時作出調整，像是天花板的高度、地板材質等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級鄭翊辰</a:t>
            </a: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【AR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VR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MR 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哪裡不一樣 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?】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跨出虛擬走入現實：「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</a:rPr>
              <a:t>擴增實境」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https://www.youtube.com/embed/NEasf4Q0xDA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介紹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AR,VR,MR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級王繹綸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A09CE89-9069-4A0A-AAD9-878179CE85FC}"/>
              </a:ext>
            </a:extLst>
          </p:cNvPr>
          <p:cNvCxnSpPr/>
          <p:nvPr/>
        </p:nvCxnSpPr>
        <p:spPr>
          <a:xfrm>
            <a:off x="-1" y="376384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B998F1B-77FE-4481-9ED0-EA13B223629D}"/>
              </a:ext>
            </a:extLst>
          </p:cNvPr>
          <p:cNvCxnSpPr/>
          <p:nvPr/>
        </p:nvCxnSpPr>
        <p:spPr>
          <a:xfrm>
            <a:off x="-1" y="755264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5FE463F-0D4C-4B43-81AC-8446E4E999DD}"/>
              </a:ext>
            </a:extLst>
          </p:cNvPr>
          <p:cNvSpPr txBox="1"/>
          <p:nvPr/>
        </p:nvSpPr>
        <p:spPr>
          <a:xfrm>
            <a:off x="1002437" y="782770"/>
            <a:ext cx="5554800" cy="3527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游戏开发经验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】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独立游戏开发者必备的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款免费软件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软件推荐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| 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游戏开发经验分享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https://www.youtube.com/embed/d5l8za7E2Ho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影片主要介紹開發遊戲的軟體以及經驗分享。</a:t>
            </a: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級王繹綸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1456A61-2574-4786-AC44-F5D501D09AA5}"/>
              </a:ext>
            </a:extLst>
          </p:cNvPr>
          <p:cNvCxnSpPr>
            <a:cxnSpLocks/>
          </p:cNvCxnSpPr>
          <p:nvPr/>
        </p:nvCxnSpPr>
        <p:spPr>
          <a:xfrm>
            <a:off x="0" y="441699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60B139B-1957-4098-812A-DBDA9C9EB7F7}"/>
              </a:ext>
            </a:extLst>
          </p:cNvPr>
          <p:cNvCxnSpPr>
            <a:cxnSpLocks/>
          </p:cNvCxnSpPr>
          <p:nvPr/>
        </p:nvCxnSpPr>
        <p:spPr>
          <a:xfrm>
            <a:off x="0" y="464196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284</Words>
  <Application>Microsoft Office PowerPoint</Application>
  <PresentationFormat>自訂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C2000</dc:creator>
  <cp:lastModifiedBy>至庚 洪</cp:lastModifiedBy>
  <cp:revision>7</cp:revision>
  <dcterms:created xsi:type="dcterms:W3CDTF">2020-12-13T18:06:33Z</dcterms:created>
  <dcterms:modified xsi:type="dcterms:W3CDTF">2021-03-28T08:24:58Z</dcterms:modified>
</cp:coreProperties>
</file>