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248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8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4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78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08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24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5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1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92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390F-FCD3-4468-B81E-045780EDBCF8}" type="datetimeFigureOut">
              <a:rPr lang="zh-TW" altLang="en-US" smtClean="0"/>
              <a:t>2021/3/1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4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ecg9JxsrNw8" TargetMode="External"/><Relationship Id="rId2" Type="http://schemas.openxmlformats.org/officeDocument/2006/relationships/hyperlink" Target="https://www.youtube.com/embed/ys9cneFeLx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BoSuyF3FWAM" TargetMode="External"/><Relationship Id="rId2" Type="http://schemas.openxmlformats.org/officeDocument/2006/relationships/hyperlink" Target="https://www.youtube.com/embed/20ZgiAXPuA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bang.com/posts/82070-how-did-nintendo-innovate-with-old-technolog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637494" y="549732"/>
            <a:ext cx="6284685" cy="1111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600" b="1" kern="100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遊戲機的物理</a:t>
            </a:r>
            <a:endParaRPr lang="en-US" altLang="zh-TW" sz="3600" b="1" kern="100" dirty="0">
              <a:solidFill>
                <a:srgbClr val="FFFF00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600" b="1" kern="100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進階學習</a:t>
            </a:r>
            <a:endParaRPr lang="zh-TW" altLang="zh-TW" sz="3600" b="1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b="1" i="0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How to become an AR Developer (5 Beginners Tips)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https://www.youtube.com/embed/ys9cneFeLxc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科技在未來有無限的可能，成為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開發師，使用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iOS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Android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系統做出圖像認識和視覺空間偵測皆可寫出自己要的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程式。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級呂佳恩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i="0" strike="noStrike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Concepts in VR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https://www.youtube.com/embed/ecg9JxsrNw8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語音操作的互動方式也是一種自然和機器互動的形態。當 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VR 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逐漸進入到大眾生活中，人們在 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VR 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世界就可能遇到與虛擬人物的交流，這時語音控制就需要變得更自然和便捷。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除了語音控制，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3D 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手勢與動作捕捉，也將會逐漸進入到 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VR 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的互動體系當中。不需要任何手持設備，赤手空拳做一些手勢就能與虛擬世界互動。</a:t>
            </a:r>
            <a:endParaRPr lang="en-US" altLang="zh-TW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級曾柏翔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633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7049EA2-AEB5-42BF-8099-F0F3C749AE5A}"/>
              </a:ext>
            </a:extLst>
          </p:cNvPr>
          <p:cNvCxnSpPr/>
          <p:nvPr/>
        </p:nvCxnSpPr>
        <p:spPr>
          <a:xfrm>
            <a:off x="-2" y="554445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B68617C-5219-4D02-BBAA-5E95824100A9}"/>
              </a:ext>
            </a:extLst>
          </p:cNvPr>
          <p:cNvCxnSpPr/>
          <p:nvPr/>
        </p:nvCxnSpPr>
        <p:spPr>
          <a:xfrm>
            <a:off x="-3" y="1012371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637036" y="65012"/>
            <a:ext cx="6285600" cy="432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《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芝麻街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》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走入</a:t>
            </a: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Xbox </a:t>
            </a: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互動教育趣味多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https://www.youtube.com/embed/20ZgiAXPuA4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以自然身體動作來達到與電腦互動及操控電腦的目的，其感應器包含有光學紅外線發射器、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CMOS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鏡頭及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RGB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鏡頭等構成具備深度感應的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3D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感應架構，可以清楚的辨識、紀錄使用者各項大肢體動作，做到無須任何手持感應器及踏板就能輕鬆進行操控。有別於其他以手握裝置操作模式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滑鼠、搖桿等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，讓使用者可以更好的操作體驗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級鄭翊辰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7949C2-88F9-4E33-8B89-EBF995C70490}"/>
              </a:ext>
            </a:extLst>
          </p:cNvPr>
          <p:cNvCxnSpPr/>
          <p:nvPr/>
        </p:nvCxnSpPr>
        <p:spPr>
          <a:xfrm>
            <a:off x="0" y="435685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9AB6B5-A553-4BA4-8981-8071CC5AFBF7}"/>
              </a:ext>
            </a:extLst>
          </p:cNvPr>
          <p:cNvSpPr txBox="1"/>
          <p:nvPr/>
        </p:nvSpPr>
        <p:spPr>
          <a:xfrm>
            <a:off x="637036" y="4384567"/>
            <a:ext cx="6285600" cy="294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Learn Programming and Electronics With AR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https://www.youtube.com/embed/BoSuyF3FWAM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8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 Programming and Electronics With AR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級王繹綸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2EEEAD4-0900-4EDB-BC50-B8869635CEDB}"/>
              </a:ext>
            </a:extLst>
          </p:cNvPr>
          <p:cNvCxnSpPr/>
          <p:nvPr/>
        </p:nvCxnSpPr>
        <p:spPr>
          <a:xfrm>
            <a:off x="0" y="733320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CE007F-F3AE-4D8E-A6E6-C5081504D5DB}"/>
              </a:ext>
            </a:extLst>
          </p:cNvPr>
          <p:cNvSpPr txBox="1"/>
          <p:nvPr/>
        </p:nvSpPr>
        <p:spPr>
          <a:xfrm>
            <a:off x="637036" y="7360919"/>
            <a:ext cx="6285600" cy="294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任天堂是怎樣用「舊科技」創新的？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https://www.techbang.com/posts/82070-how-did-nintendo-innovate-with-old-technology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18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任天堂是怎樣用「舊科技」創新的？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級李昱暭</a:t>
            </a:r>
            <a:endParaRPr lang="en-US" altLang="zh-TW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B61E438-2029-435E-9BB3-94F88E653CD5}"/>
              </a:ext>
            </a:extLst>
          </p:cNvPr>
          <p:cNvCxnSpPr/>
          <p:nvPr/>
        </p:nvCxnSpPr>
        <p:spPr>
          <a:xfrm>
            <a:off x="0" y="1027226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5616B30-85A1-483D-8A01-60F7CCE2436F}"/>
              </a:ext>
            </a:extLst>
          </p:cNvPr>
          <p:cNvCxnSpPr/>
          <p:nvPr/>
        </p:nvCxnSpPr>
        <p:spPr>
          <a:xfrm>
            <a:off x="-2" y="1043200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1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91D5C1A-2C6E-4A99-BBEA-3E5C20D2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7559675" cy="1069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042A0D-F019-448F-B347-8CD03BF5A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2" r="25"/>
          <a:stretch/>
        </p:blipFill>
        <p:spPr>
          <a:xfrm>
            <a:off x="0" y="-1"/>
            <a:ext cx="756129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7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356</Words>
  <Application>Microsoft Office PowerPoint</Application>
  <PresentationFormat>自訂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C2000</dc:creator>
  <cp:lastModifiedBy>至庚 洪</cp:lastModifiedBy>
  <cp:revision>11</cp:revision>
  <dcterms:created xsi:type="dcterms:W3CDTF">2020-12-13T17:53:13Z</dcterms:created>
  <dcterms:modified xsi:type="dcterms:W3CDTF">2021-03-01T04:34:46Z</dcterms:modified>
</cp:coreProperties>
</file>