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7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56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95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95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76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92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32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6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85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5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7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54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85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O_07SE5f2cg" TargetMode="External"/><Relationship Id="rId2" Type="http://schemas.openxmlformats.org/officeDocument/2006/relationships/hyperlink" Target="https://www.youtube.com/embed/cQ_bdqb-zX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ZA3xKwMStI" TargetMode="External"/><Relationship Id="rId2" Type="http://schemas.openxmlformats.org/officeDocument/2006/relationships/hyperlink" Target="https://www.youtube.com/embed/02Xy9wd01FQ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embed/uq9SEJxZiU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Z6PESYjuNHs" TargetMode="External"/><Relationship Id="rId2" Type="http://schemas.openxmlformats.org/officeDocument/2006/relationships/hyperlink" Target="https://www.youtube.com/embed/uIHPPtPBgH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Rnk_akgSjqg" TargetMode="External"/><Relationship Id="rId2" Type="http://schemas.openxmlformats.org/officeDocument/2006/relationships/hyperlink" Target="https://www.youtube.com/embed/VOt_ADeWNno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d3ZO9nI4mk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1001678" y="352474"/>
            <a:ext cx="5556319" cy="8214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遊戲機的物理</a:t>
            </a:r>
            <a:endParaRPr lang="en-US" altLang="zh-TW" sz="3200" b="1" kern="1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與本主題有關的技術</a:t>
            </a:r>
            <a:endParaRPr lang="zh-TW" altLang="zh-TW" sz="1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FOCUS360/ 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網購體驗再升級 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虛擬試穿科技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https://www.youtube.com/embed/cQ_bdqb-zX4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利用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技術將衣服掃描，拆換成八萬片的區塊，根據使用者的身形套在他們身上，接近於換穿的效果。</a:t>
            </a: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112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級呂佳恩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光線追蹤到底在追什麼？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https://www.youtube.com/embed/O_07SE5f2cg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現在遊戲越來越精緻，因此顯示方面越來越高科技，而現代最前端的顯示卡，都會搭載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光線追蹤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技術，這項技術將會讓遊戲體驗更佳的美好。</a:t>
            </a: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級李昱暭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3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FEAF278-DB3F-4A13-B6C9-FDB72608B3EA}"/>
              </a:ext>
            </a:extLst>
          </p:cNvPr>
          <p:cNvCxnSpPr/>
          <p:nvPr/>
        </p:nvCxnSpPr>
        <p:spPr>
          <a:xfrm>
            <a:off x="-1" y="502194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892B214-39FB-485E-BAC7-9B97EE8188BB}"/>
              </a:ext>
            </a:extLst>
          </p:cNvPr>
          <p:cNvCxnSpPr/>
          <p:nvPr/>
        </p:nvCxnSpPr>
        <p:spPr>
          <a:xfrm>
            <a:off x="-1" y="856728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1001676" y="188685"/>
            <a:ext cx="5556319" cy="94305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虛幻引擎</a:t>
            </a: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kumimoji="0" lang="zh-TW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是怎麽榨乾</a:t>
            </a: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PS5</a:t>
            </a:r>
            <a:r>
              <a:rPr kumimoji="0" lang="zh-TW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的性能的？</a:t>
            </a: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https://www.youtube.com/embed/02Xy9wd01FQ</a:t>
            </a: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影片主要介紹</a:t>
            </a:r>
            <a:r>
              <a:rPr kumimoji="0" lang="en-US" altLang="zh-TW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ps5</a:t>
            </a: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的科技技術。</a:t>
            </a: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級王繹綸</a:t>
            </a:r>
            <a:endParaRPr kumimoji="0" lang="en-US" altLang="zh-TW" sz="18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VR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手術訓練影片修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https://www.youtube.com/embed/gZA3xKwMStI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用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VR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在平面上了解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3D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解剖位置的限制，還可以在空間中精確定位，因而有效降低手術訓練錯誤的發生，以及縮短手術時間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級鄭翊辰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4"/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How the Kinect Depth Sensor Works in 2 Minutes</a:t>
            </a: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https://www.youtube.com/embed/uq9SEJxZiUg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Kinect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中間鏡頭是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RGB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攝影機，左右兩邊分別為紅外線發射器及紅外線攝影機所構成的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3D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結構光深度感應器，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9C5DFB1-B8E4-4A79-89D3-A14458E8D7AB}"/>
              </a:ext>
            </a:extLst>
          </p:cNvPr>
          <p:cNvCxnSpPr/>
          <p:nvPr/>
        </p:nvCxnSpPr>
        <p:spPr>
          <a:xfrm>
            <a:off x="-3" y="280125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B71AEF6-BF1D-4CD1-8C0D-878C90104E22}"/>
              </a:ext>
            </a:extLst>
          </p:cNvPr>
          <p:cNvCxnSpPr/>
          <p:nvPr/>
        </p:nvCxnSpPr>
        <p:spPr>
          <a:xfrm>
            <a:off x="-4" y="632097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1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BDCD7A5-C6E6-431C-B1A6-7EF4A43DA666}"/>
              </a:ext>
            </a:extLst>
          </p:cNvPr>
          <p:cNvSpPr txBox="1"/>
          <p:nvPr/>
        </p:nvSpPr>
        <p:spPr>
          <a:xfrm>
            <a:off x="1001677" y="919181"/>
            <a:ext cx="5556319" cy="88534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搭配追焦技術，來感測人體的一切動作，而影片中簡短地對</a:t>
            </a:r>
            <a:r>
              <a:rPr kumimoji="0" lang="en-US" altLang="zh-TW" sz="1800" b="1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kinect</a:t>
            </a: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原理做了介紹。</a:t>
            </a:r>
            <a:endParaRPr kumimoji="0" lang="en-US" altLang="zh-TW" sz="18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級李昱暭</a:t>
            </a:r>
            <a:endParaRPr kumimoji="0" lang="en-US" altLang="zh-TW" sz="18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HoloLens 2 AR Headset: On Stage Live Demonstration</a:t>
            </a: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https://www.youtube.com/embed/uIHPPtPBgHk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 Headset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是非常前端的科技，它甚至可以直接和人們互動，並且做到許多事，譬如全像視訊、彈鋼琴以及互聯網功能。</a:t>
            </a: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級李昱皞</a:t>
            </a:r>
            <a:endParaRPr lang="en-US" altLang="zh-TW" b="1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endParaRPr lang="en-US" altLang="zh-TW" b="1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懷舊遊戲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打鴨子的光線槍原理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 | 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超邊緣冷知識 第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集 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| 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啾啾鞋</a:t>
            </a: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https://www.youtube.com/embed/Z6PESYjuNHs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在著名的懷舊遊戲中，這個打鴨子遊戲運用了有趣的原理，非常創意又巧妙的來做到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打中鴨子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的感測。</a:t>
            </a: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級李昱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皞</a:t>
            </a:r>
            <a:endParaRPr lang="en-US" altLang="zh-TW" b="1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EEA81A-384C-4052-85D2-C91AFD69D9A9}"/>
              </a:ext>
            </a:extLst>
          </p:cNvPr>
          <p:cNvCxnSpPr/>
          <p:nvPr/>
        </p:nvCxnSpPr>
        <p:spPr>
          <a:xfrm>
            <a:off x="-2" y="202474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962A016-7F2F-4016-B80F-509084CA8800}"/>
              </a:ext>
            </a:extLst>
          </p:cNvPr>
          <p:cNvCxnSpPr/>
          <p:nvPr/>
        </p:nvCxnSpPr>
        <p:spPr>
          <a:xfrm>
            <a:off x="0" y="223519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8E2519E-6557-4C4E-AB2F-7298983285E5}"/>
              </a:ext>
            </a:extLst>
          </p:cNvPr>
          <p:cNvCxnSpPr/>
          <p:nvPr/>
        </p:nvCxnSpPr>
        <p:spPr>
          <a:xfrm>
            <a:off x="-3" y="614679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3568391-6BF6-45AF-9EBB-53162F094FAF}"/>
              </a:ext>
            </a:extLst>
          </p:cNvPr>
          <p:cNvCxnSpPr/>
          <p:nvPr/>
        </p:nvCxnSpPr>
        <p:spPr>
          <a:xfrm>
            <a:off x="-3" y="977263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14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1001678" y="352475"/>
            <a:ext cx="5556319" cy="7791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【</a:t>
            </a:r>
            <a:r>
              <a:rPr kumimoji="0" lang="zh-TW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科普</a:t>
            </a: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】VR</a:t>
            </a:r>
            <a:r>
              <a:rPr kumimoji="0" lang="zh-TW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是什么原理？</a:t>
            </a: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https://www.youtube.com/embed/VOt_ADeWNno</a:t>
            </a: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VR</a:t>
            </a: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眼鏡也是利用了這種視覺差別，替我們雙眼分別安排不用的畫面，從而讓我們感覺畫面是立體的</a:t>
            </a:r>
            <a:r>
              <a:rPr kumimoji="0" lang="en-US" altLang="zh-TW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頭部追蹤技術能夠識別動作，我們往左看就能看到左邊的場景，往右看則能看到右邊的場景，而不會發生場景跟著我們移動的意外</a:t>
            </a: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級鄭翊辰</a:t>
            </a:r>
          </a:p>
          <a:p>
            <a:pPr>
              <a:lnSpc>
                <a:spcPct val="125000"/>
              </a:lnSpc>
            </a:pPr>
            <a:b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Why Microsoft Uses Virtual Reality Headsets To Train Workers</a:t>
            </a: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https://www.youtube.com/embed/Rnk_akgSjqg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微軟藉由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VR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技術來為工人進行訓練，藉由大量的事前模擬和操作練習，能減少施工現場，意外發生的風險。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112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級曾柏翔。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5B650FA-B78D-4545-B980-E77C4E04F588}"/>
              </a:ext>
            </a:extLst>
          </p:cNvPr>
          <p:cNvCxnSpPr/>
          <p:nvPr/>
        </p:nvCxnSpPr>
        <p:spPr>
          <a:xfrm>
            <a:off x="-1" y="443137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DA7461D-E445-4564-AF9A-73096397BDBC}"/>
              </a:ext>
            </a:extLst>
          </p:cNvPr>
          <p:cNvCxnSpPr/>
          <p:nvPr/>
        </p:nvCxnSpPr>
        <p:spPr>
          <a:xfrm>
            <a:off x="-1" y="814409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85094CE-7FBB-408E-9E58-29DD63484A1A}"/>
              </a:ext>
            </a:extLst>
          </p:cNvPr>
          <p:cNvSpPr txBox="1"/>
          <p:nvPr/>
        </p:nvSpPr>
        <p:spPr>
          <a:xfrm>
            <a:off x="1002437" y="446307"/>
            <a:ext cx="5554800" cy="3405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《</a:t>
            </a:r>
            <a:r>
              <a:rPr kumimoji="0" lang="zh-TW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雅集科學新世紀</a:t>
            </a: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》 - </a:t>
            </a:r>
            <a:r>
              <a:rPr kumimoji="0" lang="zh-TW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擴增實境（</a:t>
            </a: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kumimoji="0" lang="zh-TW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）使用簡介</a:t>
            </a: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https://www.youtube.com/embed/d3ZO9nI4mkc</a:t>
            </a: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kumimoji="0" lang="en-US" altLang="zh-TW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kumimoji="0" lang="zh-TW" altLang="en-US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技術應用在課本上，掃描程式就可以用平板操作光學實驗。</a:t>
            </a: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112</a:t>
            </a:r>
            <a:r>
              <a:rPr kumimoji="0" lang="zh-TW" altLang="en-US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級呂佳恩</a:t>
            </a:r>
            <a:endParaRPr kumimoji="0" lang="en-US" altLang="zh-TW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9591930-02BF-40E6-B70F-4150D3CEB8FB}"/>
              </a:ext>
            </a:extLst>
          </p:cNvPr>
          <p:cNvCxnSpPr/>
          <p:nvPr/>
        </p:nvCxnSpPr>
        <p:spPr>
          <a:xfrm>
            <a:off x="-1" y="387114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4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630</Words>
  <Application>Microsoft Office PowerPoint</Application>
  <PresentationFormat>自訂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C2000</dc:creator>
  <cp:lastModifiedBy>至庚 洪</cp:lastModifiedBy>
  <cp:revision>10</cp:revision>
  <dcterms:created xsi:type="dcterms:W3CDTF">2020-12-13T17:53:13Z</dcterms:created>
  <dcterms:modified xsi:type="dcterms:W3CDTF">2021-03-28T08:21:13Z</dcterms:modified>
</cp:coreProperties>
</file>