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h2szqHuMKlU+9XuPuGWS89Qavs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AD9F-70D9-0000-8957-1F071A473761}" v="43" dt="2021-02-21T09:34:36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ebc100ac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ebc100ac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ebc100ac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ebc100ac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145275" y="522975"/>
            <a:ext cx="6943800" cy="81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帆船的物理</a:t>
            </a:r>
            <a:endParaRPr sz="32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與本主題相關的工程與產品</a:t>
            </a:r>
            <a:endParaRPr sz="3200" b="1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一、帆船與風浪板轉向原理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How to Sail - How to tack (turn around) a one person sailboat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https://www.youtube.com/embed/gMEOex9GQWU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帆船與風浪板雖然前進的原理是相同的，但是構造上的差異導致了其不同的操作模式與轉向原理。首先簡單分析一下兩者之間構造差別。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713" y="5090075"/>
            <a:ext cx="5228249" cy="25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2" descr="一張含有 水, 水上運動, 運動, 波浪 的圖片&#10;&#10;自動產生的描述">
            <a:extLst>
              <a:ext uri="{FF2B5EF4-FFF2-40B4-BE49-F238E27FC236}">
                <a16:creationId xmlns:a16="http://schemas.microsoft.com/office/drawing/2014/main" id="{69D78979-277D-4C11-B8BF-0C788184C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42" y="8221687"/>
            <a:ext cx="2946626" cy="2203671"/>
          </a:xfrm>
          <a:prstGeom prst="rect">
            <a:avLst/>
          </a:prstGeom>
        </p:spPr>
      </p:pic>
      <p:pic>
        <p:nvPicPr>
          <p:cNvPr id="3" name="圖片 3" descr="一張含有 室外, 水, 天空, 船 的圖片&#10;&#10;自動產生的描述">
            <a:extLst>
              <a:ext uri="{FF2B5EF4-FFF2-40B4-BE49-F238E27FC236}">
                <a16:creationId xmlns:a16="http://schemas.microsoft.com/office/drawing/2014/main" id="{FCB31563-07D9-4194-B18D-8AAE6B7E3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7853" y="8221061"/>
            <a:ext cx="2928188" cy="2204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ebc100ac7_0_3"/>
          <p:cNvSpPr txBox="1">
            <a:spLocks noGrp="1"/>
          </p:cNvSpPr>
          <p:nvPr>
            <p:ph type="body" idx="1"/>
          </p:nvPr>
        </p:nvSpPr>
        <p:spPr>
          <a:xfrm>
            <a:off x="174325" y="435800"/>
            <a:ext cx="6865500" cy="105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圖，可以看見風浪板操作者可以以雙手控制帆的方向，而沒有餘力操控尾舵。而帆船選手卻恰恰相反得以使用延伸的操縱桿控制尾舵，但卻只能使用操帆繩使帆固定。但其實無論是哪一種載具僅關乎力矩的控制，愈讓整個船體往哪個方向旋轉即施予相應的力矩即可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在帆船的情況中，若我們推舵柄可以發現舵會往下風處打，而船尾會受到向下風處的 力矩，船頭便會往上風處前進。同樣的，若我們拉舵柄可以發現舵會往傷風處打，而 船尾會受到向上風處的力矩，船頭便會往下風處前進。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而在風浪板的情形則比較簡單，將帆向後傾斜會使風壓中心靠近船尾，使船尾力矩朝 向上風。而相同的，將帆向前傾斜會使風壓中心靠近船頭，使船受力矩朝向下風。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gbebc100ac7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50" y="2258774"/>
            <a:ext cx="7065776" cy="12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圖片 2">
            <a:extLst>
              <a:ext uri="{FF2B5EF4-FFF2-40B4-BE49-F238E27FC236}">
                <a16:creationId xmlns:a16="http://schemas.microsoft.com/office/drawing/2014/main" id="{93F0E259-D721-45ED-8514-BA6E59ABC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704" y="3513387"/>
            <a:ext cx="3610402" cy="4397771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" y="1030294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ebc100ac7_0_10"/>
          <p:cNvSpPr txBox="1">
            <a:spLocks noGrp="1"/>
          </p:cNvSpPr>
          <p:nvPr>
            <p:ph type="body" idx="1"/>
          </p:nvPr>
        </p:nvSpPr>
        <p:spPr>
          <a:xfrm>
            <a:off x="232425" y="319600"/>
            <a:ext cx="6807600" cy="9310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二、尾舵的作用和原理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尾舵無論是對漁船或是飛機，它的功能就像是剎車一般，當推舵時他可以產生極大的阻力(空氣阻力或是水流所造成的阻力)，使船身轉向阻力大的地方。例如說假設當尾舵左側受到阻力時，船尾就會偏向阻力較小，也就是右邊的地方，因此相對於船尾，船首就會在左邊，這就代表船會偏向左邊(阻力較大的地方)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當船的速度較慢時，則尾舵所產生的效應會比較小;相反的，若船的速度較快的話則尾舵的效應就會比較大。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因為當船的速度較慢時，相對於水流,水流的速度就會比較慢，所以當水流打在尾舵面的時候所產生的力就會比較小。船速快的時候就相反。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D6C9F01E-8BFD-4E40-8D0A-8B3FC71F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895" y="3149220"/>
            <a:ext cx="2001595" cy="3006492"/>
          </a:xfrm>
          <a:prstGeom prst="rect">
            <a:avLst/>
          </a:prstGeom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1" y="8183940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49E991E-35E1-475E-BF41-94BDB85708B9}"/>
              </a:ext>
            </a:extLst>
          </p:cNvPr>
          <p:cNvCxnSpPr>
            <a:cxnSpLocks/>
          </p:cNvCxnSpPr>
          <p:nvPr/>
        </p:nvCxnSpPr>
        <p:spPr>
          <a:xfrm>
            <a:off x="-4564" y="836366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自訂</PresentationFormat>
  <Paragraphs>52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Microsoft JhengHei</vt:lpstr>
      <vt:lpstr>Arial</vt:lpstr>
      <vt:lpstr>Calibri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B082030016</cp:lastModifiedBy>
  <cp:revision>23</cp:revision>
  <dcterms:created xsi:type="dcterms:W3CDTF">2020-08-26T09:46:03Z</dcterms:created>
  <dcterms:modified xsi:type="dcterms:W3CDTF">2021-02-23T13:52:44Z</dcterms:modified>
</cp:coreProperties>
</file>