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EHTXRDTd/HEfaatCcVYo2x5af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1AD9F-907C-0000-8060-16791B78CE90}" v="51" dt="2021-02-21T09:41:44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5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0151291a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0151291a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0151291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0151291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0151291a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0151291a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0151291a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0151291a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0151291a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0151291a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0151291a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0151291a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151291a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0151291a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174325" y="435800"/>
            <a:ext cx="6972900" cy="84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帆船的物理</a:t>
            </a:r>
            <a:endParaRPr sz="3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與本主題相關的科學</a:t>
            </a:r>
            <a:endParaRPr sz="3200" b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一、帆船的動力來源</a:t>
            </a: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Sailing - Wind Direction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https://www.youtube.com/embed/xqzsv8VpaNM</a:t>
            </a:r>
            <a:endParaRPr sz="2000" b="1" dirty="0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船真的可以逆風行駛嘛？一般人對於帆船，往往會認為帆船是因為被風“推”著跑，所以才動的。事實上風給帆船的動力來源主要是由兩種形式作用於帆：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●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第一，風力直接作用於帆上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如下左圖所示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●第二，因為白努利效應造成的“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淨壓力差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”，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使得帆面可以受到壓力。也就是說風不用打在帆面上，也能造成力作用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(</a:t>
            </a: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如下右圖所示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航向示意圖，角度由小到大，簡單分為正頂、頂風、側風、側順、正順</a:t>
            </a:r>
            <a:r>
              <a:rPr lang="en-US" sz="18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0104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152" y="5451918"/>
            <a:ext cx="4010690" cy="1455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2">
            <a:extLst>
              <a:ext uri="{FF2B5EF4-FFF2-40B4-BE49-F238E27FC236}">
                <a16:creationId xmlns:a16="http://schemas.microsoft.com/office/drawing/2014/main" id="{583B8ECC-8466-47B9-994E-CC843870F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355" y="8003854"/>
            <a:ext cx="2198964" cy="21342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0151291a6_0_2"/>
          <p:cNvSpPr txBox="1">
            <a:spLocks noGrp="1"/>
          </p:cNvSpPr>
          <p:nvPr>
            <p:ph type="body" idx="1"/>
          </p:nvPr>
        </p:nvSpPr>
        <p:spPr>
          <a:xfrm>
            <a:off x="290550" y="435800"/>
            <a:ext cx="6914700" cy="919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二、白努利效應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Understanding Bernoulli's Equation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https://www.youtube.com/embed/DW4rItB20h4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由此我們可以知道，帆船因為白努利效應所造成的推力F為：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（ρ：空氣密度、V：板與氣流的相對速度、S：帆面積、C</a:t>
            </a:r>
            <a:r>
              <a:rPr lang="en-US" sz="1800" b="1" baseline="-25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y</a:t>
            </a: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：升力係數）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gc0151291a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392" y="5462125"/>
            <a:ext cx="3014875" cy="7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c0151291a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060" y="7106861"/>
            <a:ext cx="2791400" cy="103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2">
            <a:extLst>
              <a:ext uri="{FF2B5EF4-FFF2-40B4-BE49-F238E27FC236}">
                <a16:creationId xmlns:a16="http://schemas.microsoft.com/office/drawing/2014/main" id="{D050BA30-F3E5-41FB-9CB0-B4D4317E5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523" y="428452"/>
            <a:ext cx="4311054" cy="3049149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1" y="366958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13866" y="911913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0151291a6_0_10"/>
          <p:cNvSpPr txBox="1">
            <a:spLocks noGrp="1"/>
          </p:cNvSpPr>
          <p:nvPr>
            <p:ph type="body" idx="1"/>
          </p:nvPr>
        </p:nvSpPr>
        <p:spPr>
          <a:xfrm>
            <a:off x="203375" y="435800"/>
            <a:ext cx="6885600" cy="919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三、逆風的帆船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Physics of Sailing | KQED QUEST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https://www.youtube.com/embed/yqwb4HIrORM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我們可以由上面提過的幾點知道(如下圖所示)，我們帆所受的淨壓力作主要來自於“風壓”與“白努利效應的壓力”，我們令此帆所受的壓力合叫F</a:t>
            </a:r>
            <a:r>
              <a:rPr lang="en-US" sz="1800" b="1" baseline="-25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</a:t>
            </a: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。如下圖所示，帆所受的淨壓力F</a:t>
            </a:r>
            <a:r>
              <a:rPr lang="en-US" sz="1800" b="1" baseline="-25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</a:t>
            </a: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很明顯的並不是全部都用來推動船前進的，用來真正使船身前進的是F</a:t>
            </a:r>
            <a:r>
              <a:rPr lang="en-US" sz="1800" b="1" baseline="-25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</a:t>
            </a: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沿船前進方向的分力F</a:t>
            </a:r>
            <a:r>
              <a:rPr lang="en-US" sz="1800" b="1" baseline="-25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R</a:t>
            </a: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事實上，根據牛頓第二運動定律，若我們要使船”單純地”往我們想前進的方向前進，我們勢必要設法抵消船横向移動的分力F</a:t>
            </a:r>
            <a:r>
              <a:rPr lang="en-US" sz="1800" b="1" baseline="-250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</a:t>
            </a: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，其解決方式，就是我們會在下面設置一板子，我們稱他為中央板，如下圖。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gc0151291a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701" y="4021140"/>
            <a:ext cx="2240994" cy="202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c0151291a6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4701" y="8067368"/>
            <a:ext cx="2240994" cy="202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0151291a6_0_17"/>
          <p:cNvSpPr txBox="1">
            <a:spLocks noGrp="1"/>
          </p:cNvSpPr>
          <p:nvPr>
            <p:ph type="body" idx="1"/>
          </p:nvPr>
        </p:nvSpPr>
        <p:spPr>
          <a:xfrm>
            <a:off x="145275" y="377700"/>
            <a:ext cx="6972900" cy="925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但實際上若船要逆風行駛是有限制的，那就是船的行駛方向必須要與風向成一固定夾定夾角，而要順利達到目的地，則就必須採取“之”字型路線，如圖所示 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四、帆船的靜力平衡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Balance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https://www.youtube.com/embed/1mcL61BwPaM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頂風航行時，由下圖可知帆上受到風力，中央板的阻力抵銷橫向分力，這時會產生一向下風旋轉的力矩。為了平衡此力矩以免翻船，人要把重心往上風側移動，也就是「壓艙｣。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gc0151291a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99" y="1606086"/>
            <a:ext cx="456247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c0151291a6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8737" y="6533477"/>
            <a:ext cx="2742200" cy="296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1" y="368800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0151291a6_0_30"/>
          <p:cNvSpPr txBox="1">
            <a:spLocks noGrp="1"/>
          </p:cNvSpPr>
          <p:nvPr>
            <p:ph type="body" idx="1"/>
          </p:nvPr>
        </p:nvSpPr>
        <p:spPr>
          <a:xfrm>
            <a:off x="174325" y="435800"/>
            <a:ext cx="6865500" cy="919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順風航行時中央板作用不大，可以抽起一半減少阻力。如下圖，風由船尾吹來，力矩會把船頭下壓，會減慢船速。這時應把重心向船尾移動平衡力矩，使船頭翹起。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此外順風時船會有一個以船為中心旋轉的力矩，如下圖，使船偏移航向，可以把船稍微往上風傾斜，使力臂變小減少此力矩，如下圖。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4" name="Google Shape;114;gc0151291a6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699" y="1667650"/>
            <a:ext cx="2952275" cy="34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c0151291a6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875" y="6381400"/>
            <a:ext cx="3461925" cy="365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0151291a6_0_37"/>
          <p:cNvSpPr txBox="1">
            <a:spLocks noGrp="1"/>
          </p:cNvSpPr>
          <p:nvPr>
            <p:ph type="body" idx="1"/>
          </p:nvPr>
        </p:nvSpPr>
        <p:spPr>
          <a:xfrm>
            <a:off x="377700" y="435800"/>
            <a:ext cx="6662100" cy="919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側順航行與順風類似，人應坐在上風側，中心盡量靠船尾。側順不會受到使船頭下壓的力矩，減慢船速，所以比順風更快更穩。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gc0151291a6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937" y="435796"/>
            <a:ext cx="5131801" cy="363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c0151291a6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550" y="5927002"/>
            <a:ext cx="4648575" cy="348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1" y="978699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0151291a6_0_44"/>
          <p:cNvSpPr txBox="1">
            <a:spLocks noGrp="1"/>
          </p:cNvSpPr>
          <p:nvPr>
            <p:ph type="body" idx="1"/>
          </p:nvPr>
        </p:nvSpPr>
        <p:spPr>
          <a:xfrm>
            <a:off x="174325" y="377700"/>
            <a:ext cx="7031100" cy="925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五、帆船的白努力效應與迎角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The Bernoulli Principle - Complete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https://www.youtube.com/embed/Inh1LY4T7Vo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船靠著在帆上產生的力前行.迎風面的正向力(推力)和背風面的負向力(拉力)形成合力,這兩種力都作用於同一方向,但拉力比風給的推力大很多。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74B4C2A9-EE3B-47BB-99BF-36AC613C9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63" y="1952068"/>
            <a:ext cx="5730799" cy="2914139"/>
          </a:xfrm>
          <a:prstGeom prst="rect">
            <a:avLst/>
          </a:prstGeom>
        </p:spPr>
      </p:pic>
      <p:pic>
        <p:nvPicPr>
          <p:cNvPr id="3" name="圖片 3">
            <a:extLst>
              <a:ext uri="{FF2B5EF4-FFF2-40B4-BE49-F238E27FC236}">
                <a16:creationId xmlns:a16="http://schemas.microsoft.com/office/drawing/2014/main" id="{B94673F5-53AA-4DB0-A6CC-92452688B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73" y="6466386"/>
            <a:ext cx="5472663" cy="33181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0151291a6_0_51"/>
          <p:cNvSpPr txBox="1">
            <a:spLocks noGrp="1"/>
          </p:cNvSpPr>
          <p:nvPr>
            <p:ph type="body" idx="1"/>
          </p:nvPr>
        </p:nvSpPr>
        <p:spPr>
          <a:xfrm>
            <a:off x="203375" y="464850"/>
            <a:ext cx="6836700" cy="916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由於下方風受到阻擋，速度較慢，上方風受到流線曲面加速，速度較快，根據白努利效應，形成向上的力。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了解白努利施予船的力之後，我們需要在風帆和風之間建立理想的關係，使風不但加速流動,還可以沿著帆的凸起面流動，船帆和風之間關係的一部分稱作迎角。與風平行的船帆.空氣均勻分開到每一面上，船帆下垂而不是充滿成彎曲形狀,因此無法形成壓差，則船不會移動.但如果船帆嶼風向剛好成正確角度,則船帆會一下子充滿風並產生空氣動力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迎角地角度必須十分精確，如果該角度與風接近，船帆將停止。如果其角度過大，則沿著帆的曲面流動的氣流將提早離開帆面，產生渦流，導致風速下降，推力變小。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2CF5E479-A9F3-4E84-8A00-7BB4951D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78" y="4686103"/>
            <a:ext cx="5306719" cy="3119914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1" y="807338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-4564" y="825311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自訂</PresentationFormat>
  <Paragraphs>111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Microsoft JhengHei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B082030016</cp:lastModifiedBy>
  <cp:revision>29</cp:revision>
  <dcterms:created xsi:type="dcterms:W3CDTF">2020-08-26T09:46:03Z</dcterms:created>
  <dcterms:modified xsi:type="dcterms:W3CDTF">2021-02-23T13:40:04Z</dcterms:modified>
</cp:coreProperties>
</file>