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04040"/>
    <a:srgbClr val="4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7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69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55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85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5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1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39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6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70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4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4ED02-A649-4016-BC23-25438ED3901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B59F1-71F0-4E40-AC1A-6CF3E77687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AjaioEX1OB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nQ_xIvUxGM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1CAEB65C-E347-4F2C-86CA-3A14643105D7}"/>
              </a:ext>
            </a:extLst>
          </p:cNvPr>
          <p:cNvSpPr txBox="1"/>
          <p:nvPr/>
        </p:nvSpPr>
        <p:spPr>
          <a:xfrm>
            <a:off x="717431" y="240240"/>
            <a:ext cx="6124812" cy="1740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璀璨的駐波</a:t>
            </a:r>
            <a:endParaRPr lang="en-US" altLang="zh-TW" sz="3200" b="1" kern="100" dirty="0">
              <a:solidFill>
                <a:srgbClr val="FFFF00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與本主題有關的藝術</a:t>
            </a:r>
            <a:endParaRPr lang="en-US" altLang="zh-TW" sz="3200" b="1" kern="100" dirty="0">
              <a:solidFill>
                <a:srgbClr val="00FFFF"/>
              </a:solidFill>
              <a:latin typeface="微軟正黑體" panose="020B0604030504040204" pitchFamily="34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克拉理尼圖形</a:t>
            </a:r>
            <a:endParaRPr lang="en-US" altLang="zh-TW" sz="2400" b="1" kern="100" baseline="-250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 descr="Kiwi的物理教室: [札記] 科學角落- 聲音">
            <a:extLst>
              <a:ext uri="{FF2B5EF4-FFF2-40B4-BE49-F238E27FC236}">
                <a16:creationId xmlns:a16="http://schemas.microsoft.com/office/drawing/2014/main" id="{5D94008C-04AF-4CE3-88D9-248FD51F6A5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00" y="3522443"/>
            <a:ext cx="3980674" cy="319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B1271DF-CFA6-4662-965D-13E819F823F7}"/>
              </a:ext>
            </a:extLst>
          </p:cNvPr>
          <p:cNvSpPr txBox="1"/>
          <p:nvPr/>
        </p:nvSpPr>
        <p:spPr>
          <a:xfrm>
            <a:off x="717431" y="1870031"/>
            <a:ext cx="6124812" cy="852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什麽是波？什麽是波的幹涉？李永樂老師講神奇的駐波實驗！</a:t>
            </a:r>
            <a:endParaRPr lang="en-US" altLang="zh-TW" sz="2000" b="1" kern="100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r>
              <a:rPr lang="en-US" altLang="zh-TW" sz="2000" b="1" kern="10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https://www.youtube.com/watch?v=r-CpxzQt0Fs</a:t>
            </a:r>
          </a:p>
          <a:p>
            <a:pPr rtl="0"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rtl="0"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在金屬板上灑上細沙，利用喇叭震動四方形的金屬板，產生駐波時，在上方所形成的圖案，稱為克拉尼圖形</a:t>
            </a: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(Chladni Pattern)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。在平面上產生振動，當振動遇到邊緣反射時，會和原來的波相疊加，若頻率符合共振頻率，則會產生駐波，在平面上灑些細砂，細砂在波腹受到振動之後，便會在波節的地方聚集，產生圖形。</a:t>
            </a:r>
          </a:p>
          <a:p>
            <a:pPr rtl="0"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因為不同的共振態會在不同的位置產生結腹點，所以細沙會有不同的分佈。沙子聚集處便是波節；波腹（沒有沙子的地方），所以觀察沙的分佈就可以得知共振的模樣。</a:t>
            </a: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algn="r" rtl="0">
              <a:lnSpc>
                <a:spcPct val="125000"/>
              </a:lnSpc>
            </a:pP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112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 黃玫瑾</a:t>
            </a:r>
            <a:endParaRPr lang="zh-TW" altLang="en-US" b="1" kern="100" dirty="0">
              <a:solidFill>
                <a:schemeClr val="bg1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920A124E-C438-450B-AE4E-0F6532C6A808}"/>
              </a:ext>
            </a:extLst>
          </p:cNvPr>
          <p:cNvCxnSpPr>
            <a:cxnSpLocks/>
          </p:cNvCxnSpPr>
          <p:nvPr/>
        </p:nvCxnSpPr>
        <p:spPr>
          <a:xfrm>
            <a:off x="-163" y="10381379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4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238421B-F8A7-47C1-9B79-6645920B1CCB}"/>
              </a:ext>
            </a:extLst>
          </p:cNvPr>
          <p:cNvSpPr txBox="1"/>
          <p:nvPr/>
        </p:nvSpPr>
        <p:spPr>
          <a:xfrm>
            <a:off x="696437" y="264476"/>
            <a:ext cx="6166800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泡泡的駐波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5A3E8C-8480-4BB6-ADB4-E635DDC8F5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696" y="888314"/>
            <a:ext cx="3166421" cy="294024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745E947-392D-4DAD-963B-273FC7AD0780}"/>
              </a:ext>
            </a:extLst>
          </p:cNvPr>
          <p:cNvSpPr txBox="1"/>
          <p:nvPr/>
        </p:nvSpPr>
        <p:spPr>
          <a:xfrm>
            <a:off x="695713" y="3815977"/>
            <a:ext cx="6168249" cy="3598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波浪製造機產生巨型怪浪！</a:t>
            </a:r>
            <a:endParaRPr lang="en-US" altLang="zh-TW" sz="2000" b="1" dirty="0">
              <a:solidFill>
                <a:srgbClr val="0563C1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https://www.youtube.com/embed/AjaioEX1OBU</a:t>
            </a:r>
            <a:endParaRPr lang="en-US" altLang="zh-TW"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圓形皂膜上一樣可以形成駐波，從中心處震動，經由圓形容器的邊緣反射，在頻率滿足共振頻率時，會產生駐波。震動劇烈的會產生波紋的的地方，為腹線；反之，不震動的地方則為節線。</a:t>
            </a: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上面七彩的顏色則代表泡泡的厚度，這種美麗的波型，很常被拿來放在畫作，或是攝影競賽中。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25000"/>
              </a:lnSpc>
            </a:pPr>
            <a:r>
              <a:rPr kumimoji="0" lang="en-US" altLang="zh-TW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(112</a:t>
            </a:r>
            <a:r>
              <a:rPr kumimoji="0" lang="zh-TW" altLang="en-US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級 施柏安</a:t>
            </a:r>
            <a:r>
              <a:rPr kumimoji="0" lang="en-US" altLang="zh-TW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7B68A9-57DE-4CA1-AE42-4E31996F1D99}"/>
              </a:ext>
            </a:extLst>
          </p:cNvPr>
          <p:cNvSpPr txBox="1"/>
          <p:nvPr/>
        </p:nvSpPr>
        <p:spPr>
          <a:xfrm>
            <a:off x="696437" y="8338816"/>
            <a:ext cx="6166800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管樂器的發聲原理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EBCB3D-BD85-4D5E-A82E-E29C059F4C7C}"/>
              </a:ext>
            </a:extLst>
          </p:cNvPr>
          <p:cNvSpPr txBox="1"/>
          <p:nvPr/>
        </p:nvSpPr>
        <p:spPr>
          <a:xfrm>
            <a:off x="696437" y="8892916"/>
            <a:ext cx="6166800" cy="109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駐波為一行進波，反射後的反射波和持續前進的行進波疊加，進而產生駐波，管樂器的發聲皆是因在管內震動空氣，產生開管或閉管的駐波，產生聲音。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F8E1727-D0C3-40BF-989A-5AC4C5D42864}"/>
              </a:ext>
            </a:extLst>
          </p:cNvPr>
          <p:cNvCxnSpPr>
            <a:cxnSpLocks/>
          </p:cNvCxnSpPr>
          <p:nvPr/>
        </p:nvCxnSpPr>
        <p:spPr>
          <a:xfrm>
            <a:off x="-325" y="8018882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7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BB5758C-3CEA-4D4C-B07A-FD16D83B3C9C}"/>
              </a:ext>
            </a:extLst>
          </p:cNvPr>
          <p:cNvSpPr txBox="1"/>
          <p:nvPr/>
        </p:nvSpPr>
        <p:spPr>
          <a:xfrm>
            <a:off x="696437" y="3474560"/>
            <a:ext cx="61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弦樂器的震動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A709638-3580-450E-93DF-64AC2A792B55}"/>
              </a:ext>
            </a:extLst>
          </p:cNvPr>
          <p:cNvSpPr txBox="1"/>
          <p:nvPr/>
        </p:nvSpPr>
        <p:spPr>
          <a:xfrm>
            <a:off x="718166" y="4041403"/>
            <a:ext cx="6166800" cy="3982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TW" sz="2000" b="1" i="0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Music and Standing Waves (Part 1) Transverse Standing Waves in Strings</a:t>
            </a:r>
            <a:endParaRPr lang="en-US" altLang="zh-TW" sz="2000" b="1" kern="100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000" b="1" kern="10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https://www.youtube.com/embed/nQ_xIvUxGME</a:t>
            </a:r>
            <a:endParaRPr lang="en-US" altLang="zh-TW"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弦樂器的發聲原理是由於，一條兩端固定的弦，受到擾動後在弦上形成駐波。透過改變不同粗細的弦，與振動的長度，進而產生不同的音高。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弦上駐波的頻率為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 = 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/2L (n=1,2,3,…)</a:t>
            </a:r>
          </a:p>
          <a:p>
            <a:pPr>
              <a:lnSpc>
                <a:spcPct val="125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為弦上波速，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為駐波弦長。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 賴品憲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8E8F220-00E4-47DD-B430-668169EB3A77}"/>
              </a:ext>
            </a:extLst>
          </p:cNvPr>
          <p:cNvCxnSpPr>
            <a:cxnSpLocks/>
          </p:cNvCxnSpPr>
          <p:nvPr/>
        </p:nvCxnSpPr>
        <p:spPr>
          <a:xfrm>
            <a:off x="0" y="8553778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9F566E4-8AFE-450A-8429-5F8C718F0A33}"/>
              </a:ext>
            </a:extLst>
          </p:cNvPr>
          <p:cNvCxnSpPr>
            <a:cxnSpLocks/>
          </p:cNvCxnSpPr>
          <p:nvPr/>
        </p:nvCxnSpPr>
        <p:spPr>
          <a:xfrm>
            <a:off x="0" y="8772193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87EA13-863D-449B-91BC-64E22177C36F}"/>
              </a:ext>
            </a:extLst>
          </p:cNvPr>
          <p:cNvSpPr txBox="1"/>
          <p:nvPr/>
        </p:nvSpPr>
        <p:spPr>
          <a:xfrm>
            <a:off x="696437" y="607765"/>
            <a:ext cx="6166800" cy="1501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開管駐波的頻率 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 = </a:t>
            </a:r>
            <a:r>
              <a:rPr lang="en-US" altLang="zh-TW" sz="20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/2L (n = 1,2,3,4...)</a:t>
            </a:r>
          </a:p>
          <a:p>
            <a:pPr>
              <a:lnSpc>
                <a:spcPct val="125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閉管駐波的頻率為 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 = </a:t>
            </a:r>
            <a:r>
              <a:rPr lang="en-US" altLang="zh-TW" sz="2000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/4L (n = 1,3,5,7...) </a:t>
            </a:r>
          </a:p>
          <a:p>
            <a:pPr>
              <a:lnSpc>
                <a:spcPct val="125000"/>
              </a:lnSpc>
            </a:pP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為空氣中波速，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為階數，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為管長。 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>
              <a:lnSpc>
                <a:spcPct val="125000"/>
              </a:lnSpc>
            </a:pP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(113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 鄭荷君</a:t>
            </a:r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2F606C4-B0B6-4717-85BA-477E21EBA468}"/>
              </a:ext>
            </a:extLst>
          </p:cNvPr>
          <p:cNvCxnSpPr>
            <a:cxnSpLocks/>
          </p:cNvCxnSpPr>
          <p:nvPr/>
        </p:nvCxnSpPr>
        <p:spPr>
          <a:xfrm>
            <a:off x="-6626" y="2896744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8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538</Words>
  <Application>Microsoft Office PowerPoint</Application>
  <PresentationFormat>自訂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品憲 賴</dc:creator>
  <cp:lastModifiedBy>至庚 洪</cp:lastModifiedBy>
  <cp:revision>19</cp:revision>
  <dcterms:created xsi:type="dcterms:W3CDTF">2020-12-11T08:40:10Z</dcterms:created>
  <dcterms:modified xsi:type="dcterms:W3CDTF">2021-03-28T15:05:55Z</dcterms:modified>
</cp:coreProperties>
</file>