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71" r:id="rId3"/>
    <p:sldId id="272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43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9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9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3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9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3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BCA-40DE-4F55-BD3B-18E1877D3A6E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57EB-F31B-4120-9370-8DE4F56B17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a051lWB_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672530" y="22536"/>
            <a:ext cx="6214615" cy="10907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璀璨的駐波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與本主題有關的技術</a:t>
            </a:r>
            <a:endParaRPr lang="zh-TW" altLang="zh-TW" sz="235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駐波電壓比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VSWR: Voltage Standing Wave Ratio | Electronics Notes</a:t>
            </a: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https://www.youtube.com/watch?v=BSa051lWB_c</a:t>
            </a:r>
            <a:endParaRPr lang="en-US" altLang="zh-TW" sz="2000" b="1" kern="1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駐波電壓比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(voltage standing wave ratio VSWR )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波從甲介質傳遞到乙介質，由於介質不同，波的能量會有一部分被反射。這種被反射的波與入射波疊加後形成的波稱為駐波。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電磁波有同樣的特性，電波在甲元件傳遞到乙元件，由於阻抗特性的不同，一部分電磁波的能量被反射回來，我們常稱此現象為阻抗不匹配。 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駐波比，一般指的就是電壓駐波比，是指駐波的電壓峰值與電壓谷值之比。理想的比例為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1:1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，即輸入阻抗等於傳輸線的特性阻抗，但幾乎不可能達到。 </a:t>
            </a:r>
          </a:p>
          <a:p>
            <a:pPr indent="-279789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VSWR 1.25:1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反射功率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1.14 %</a:t>
            </a:r>
          </a:p>
          <a:p>
            <a:pPr indent="-279789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VSWR 1.5:1 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反射功率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4.06 %</a:t>
            </a:r>
          </a:p>
          <a:p>
            <a:pPr indent="-279789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VSWR 1.75:1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反射功率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7.53 %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由上可知，駐波比越大，反射功率越高，也就是阻抗不匹配。</a:t>
            </a:r>
          </a:p>
          <a:p>
            <a:pPr rtl="0"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駐波比全稱為電壓駐波比，又名 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VSWR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 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SWR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，為英文 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Voltage Standing Wave Ratio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的簡寫。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指駐波波腹電壓與波谷電壓幅度之比，又稱為駐波系數、駐波比。駐波比等於 </a:t>
            </a:r>
            <a:r>
              <a:rPr kumimoji="0" lang="en-US" altLang="zh-TW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時，表示饋線和天線的阻抗完全匹配，此時高頻 能量全部被天線輻射出去，沒有能量的反射損耗；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駐波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比為無窮大時，表示全反射，能量完全沒有輻射出去。 由於我們無法做到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噪声问题复杂化的因素| 村田制作所">
            <a:extLst>
              <a:ext uri="{FF2B5EF4-FFF2-40B4-BE49-F238E27FC236}">
                <a16:creationId xmlns:a16="http://schemas.microsoft.com/office/drawing/2014/main" id="{C89C04FF-0CEB-447A-8DDC-3EBD830316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78" y="2450001"/>
            <a:ext cx="5164318" cy="30665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5AC48B1-92FB-4085-AE5F-6326034833D1}"/>
              </a:ext>
            </a:extLst>
          </p:cNvPr>
          <p:cNvSpPr txBox="1"/>
          <p:nvPr/>
        </p:nvSpPr>
        <p:spPr>
          <a:xfrm>
            <a:off x="669825" y="6069419"/>
            <a:ext cx="621861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超音波的駐波現象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1BB0FC-E408-4E9E-BFD7-D83ADEBFF012}"/>
              </a:ext>
            </a:extLst>
          </p:cNvPr>
          <p:cNvSpPr txBox="1"/>
          <p:nvPr/>
        </p:nvSpPr>
        <p:spPr>
          <a:xfrm>
            <a:off x="669825" y="6624306"/>
            <a:ext cx="6218612" cy="363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Ultrasonic Standing Wave </a:t>
            </a:r>
            <a:r>
              <a:rPr lang="en-US" altLang="zh-TW" sz="2000" b="1" i="0" dirty="0" err="1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Visualisation</a:t>
            </a:r>
            <a:endParaRPr lang="en-US" altLang="zh-TW" sz="2000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https://www.youtube.com/watch?v=SU7nQNC7CQo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聲波和水波上有的現象，超音波亦會有。在上方放置一個喇叭，底部放置一個障礙物，讓超音波可以反射，再跟後來的行進波疊合產生駐波，而中間會有不動的節點，和震盪最大的腹點，而就縱波而言，節點即是壓力變化最小的點，即可讓保麗龍球（水珠等小體積物體）保持不動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(113</a:t>
            </a:r>
            <a:r>
              <a:rPr kumimoji="0" lang="zh-TW" altLang="en-US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級 鄭荷君</a:t>
            </a: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80C997-203B-4590-BDBF-31C732143B95}"/>
              </a:ext>
            </a:extLst>
          </p:cNvPr>
          <p:cNvSpPr txBox="1"/>
          <p:nvPr/>
        </p:nvSpPr>
        <p:spPr>
          <a:xfrm>
            <a:off x="671237" y="575197"/>
            <a:ext cx="6217200" cy="178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的負載和信號源阻抗匹配，總會有部分信號不可避免地被天線反射回來，所以需要確定一個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VSWR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範圍作為衡量可接受的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VSWR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的標準。通常我們把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1.13:1~1.38:1 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VSWR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衡量標準。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(112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施柏安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6EC1A5D-CC74-4587-AC74-6A1A1AEC8449}"/>
              </a:ext>
            </a:extLst>
          </p:cNvPr>
          <p:cNvCxnSpPr/>
          <p:nvPr/>
        </p:nvCxnSpPr>
        <p:spPr>
          <a:xfrm>
            <a:off x="0" y="583978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263E9E6-DCF0-45FB-876E-3DA688620D6E}"/>
              </a:ext>
            </a:extLst>
          </p:cNvPr>
          <p:cNvCxnSpPr/>
          <p:nvPr/>
        </p:nvCxnSpPr>
        <p:spPr>
          <a:xfrm>
            <a:off x="-1" y="1034436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7C21B7-948D-43ED-8C4D-2D2E1644B7AE}"/>
              </a:ext>
            </a:extLst>
          </p:cNvPr>
          <p:cNvSpPr txBox="1"/>
          <p:nvPr/>
        </p:nvSpPr>
        <p:spPr>
          <a:xfrm>
            <a:off x="670531" y="216790"/>
            <a:ext cx="621861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原子模型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59EDC0-C508-4C74-AB6B-1BE730918609}"/>
              </a:ext>
            </a:extLst>
          </p:cNvPr>
          <p:cNvSpPr txBox="1"/>
          <p:nvPr/>
        </p:nvSpPr>
        <p:spPr>
          <a:xfrm>
            <a:off x="670531" y="678683"/>
            <a:ext cx="6218612" cy="467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共振環</a:t>
            </a: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https://www.youtube.com/watch?v=WxW66j1kc8k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波耳提出的原子模型，是第一個物理上解釋這些光譜線的理論。他提出電子物質波只有以駐波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(standing waves)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形式圍繞原子核才能穩定。所謂駐波，是指波形保持週期性的波動，最容易想像的是一根繩兩端不動，其中一個週期性的波動模式，上下擺動。電子波要形成駐波，軌道圓周需要剛好是波長的整數倍數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。左圖便是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n=3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的例子。這個電子波以特定頻率穩定地擺動於實線與虛線之間。波耳認為這代表原子的一個穩定態。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(112</a:t>
            </a:r>
            <a:r>
              <a:rPr kumimoji="0" lang="zh-TW" altLang="en-US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級 黃玫瑾</a:t>
            </a: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644058-96B7-482F-AE5B-2276EDDF96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1" y="4656689"/>
            <a:ext cx="2251449" cy="23645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5AB5C4-610D-42D5-B03F-8713B434ABC5}"/>
              </a:ext>
            </a:extLst>
          </p:cNvPr>
          <p:cNvSpPr txBox="1"/>
          <p:nvPr/>
        </p:nvSpPr>
        <p:spPr>
          <a:xfrm>
            <a:off x="670531" y="7350980"/>
            <a:ext cx="621861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聲波的駐波現象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A755F4-6D73-4B29-9F7A-903D1D7D77FB}"/>
              </a:ext>
            </a:extLst>
          </p:cNvPr>
          <p:cNvSpPr txBox="1"/>
          <p:nvPr/>
        </p:nvSpPr>
        <p:spPr>
          <a:xfrm>
            <a:off x="670531" y="7812881"/>
            <a:ext cx="6218612" cy="255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Amazing Water &amp; Sound Experiment #2</a:t>
            </a:r>
            <a:endParaRPr lang="en-US" altLang="zh-TW" sz="2000" b="1" kern="1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https://www.youtube.com/watch?v=uENITui5_jU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利用喇叭與水管接觸，再由喇叭發聲以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24Hz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的頻率震動有水流出的水管， 並由快門速度為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1/24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秒的攝影機記錄畫面，由此會發現，水流呈現 一個穩定的正弦波波形。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(113</a:t>
            </a:r>
            <a:r>
              <a:rPr kumimoji="0" lang="zh-TW" altLang="en-US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級 賴品憲</a:t>
            </a: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B4C23A3-6564-4025-AB5B-23504E098298}"/>
              </a:ext>
            </a:extLst>
          </p:cNvPr>
          <p:cNvCxnSpPr/>
          <p:nvPr/>
        </p:nvCxnSpPr>
        <p:spPr>
          <a:xfrm>
            <a:off x="-1" y="727105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C73032C-3556-41B0-AC1E-229F62926DE1}"/>
              </a:ext>
            </a:extLst>
          </p:cNvPr>
          <p:cNvCxnSpPr/>
          <p:nvPr/>
        </p:nvCxnSpPr>
        <p:spPr>
          <a:xfrm>
            <a:off x="-1" y="1057684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F8D7D6D-F261-4824-B9A2-36779EB3812D}"/>
              </a:ext>
            </a:extLst>
          </p:cNvPr>
          <p:cNvCxnSpPr/>
          <p:nvPr/>
        </p:nvCxnSpPr>
        <p:spPr>
          <a:xfrm>
            <a:off x="-1" y="1041849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724</Words>
  <Application>Microsoft Office PowerPoint</Application>
  <PresentationFormat>自訂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品憲 賴</dc:creator>
  <cp:lastModifiedBy>瑞玉 蕭</cp:lastModifiedBy>
  <cp:revision>14</cp:revision>
  <dcterms:created xsi:type="dcterms:W3CDTF">2020-12-11T08:54:16Z</dcterms:created>
  <dcterms:modified xsi:type="dcterms:W3CDTF">2021-03-28T14:33:58Z</dcterms:modified>
</cp:coreProperties>
</file>