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1zm4Ay04ECMbSFOG2TQmS+E/e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69A1CC-C549-B0FD-E958-E9CA5A780158}" v="13" dt="2021-02-17T12:04:35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259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a532002d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ba532002d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a532002d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ba532002d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a532002d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ba532002d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bd9e29f5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bd9e29f5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1pPr>
            <a:lvl2pPr lvl="1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/>
            </a:lvl2pPr>
            <a:lvl3pPr lvl="2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/>
            </a:lvl3pPr>
            <a:lvl4pPr lvl="3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4pPr>
            <a:lvl5pPr lvl="4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5pPr>
            <a:lvl6pPr lvl="5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6pPr>
            <a:lvl7pPr lvl="6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7pPr>
            <a:lvl8pPr lvl="7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8pPr>
            <a:lvl9pPr lvl="8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7909" y="2978019"/>
            <a:ext cx="6783857" cy="6520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1694512" y="4284621"/>
            <a:ext cx="9060817" cy="163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-1612846" y="2701814"/>
            <a:ext cx="9060817" cy="4795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60"/>
              <a:buFont typeface="Calibri"/>
              <a:buNone/>
              <a:defRPr sz="49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None/>
              <a:defRPr sz="165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None/>
              <a:defRPr sz="148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None/>
              <a:defRPr sz="132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 b="1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None/>
              <a:defRPr sz="1653" b="1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None/>
              <a:defRPr sz="1488" b="1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655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Char char="•"/>
              <a:defRPr sz="2645"/>
            </a:lvl1pPr>
            <a:lvl2pPr marL="914400" lvl="1" indent="-375602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Char char="•"/>
              <a:defRPr sz="2315"/>
            </a:lvl2pPr>
            <a:lvl3pPr marL="1371600" lvl="2" indent="-354583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Char char="•"/>
              <a:defRPr sz="1984"/>
            </a:lvl3pPr>
            <a:lvl4pPr marL="1828800" lvl="3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4pPr>
            <a:lvl5pPr marL="2286000" lvl="4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5pPr>
            <a:lvl6pPr marL="2743200" lvl="5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6pPr>
            <a:lvl7pPr marL="3200400" lvl="6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7pPr>
            <a:lvl8pPr marL="3657600" lvl="7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8pPr>
            <a:lvl9pPr marL="4114800" lvl="8" indent="-333565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Char char="•"/>
              <a:defRPr sz="1653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5"/>
              <a:buFont typeface="Calibri"/>
              <a:buNone/>
              <a:defRPr sz="2645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5"/>
              <a:buFont typeface="Arial"/>
              <a:buNone/>
              <a:defRPr sz="264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None/>
              <a:defRPr sz="1323"/>
            </a:lvl1pPr>
            <a:lvl2pPr marL="914400" lvl="1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None/>
              <a:defRPr sz="1157"/>
            </a:lvl2pPr>
            <a:lvl3pPr marL="1371600" lvl="2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None/>
              <a:defRPr sz="992"/>
            </a:lvl3pPr>
            <a:lvl4pPr marL="1828800" lvl="3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4pPr>
            <a:lvl5pPr marL="2286000" lvl="4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5pPr>
            <a:lvl6pPr marL="2743200" lvl="5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6pPr>
            <a:lvl7pPr marL="3200400" lvl="6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7pPr>
            <a:lvl8pPr marL="3657600" lvl="7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8pPr>
            <a:lvl9pPr marL="4114800" lvl="8" indent="-22860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None/>
              <a:defRPr sz="827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37"/>
              <a:buFont typeface="Calibri"/>
              <a:buNone/>
              <a:defRPr sz="363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5602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sz="23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4583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sz="198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3565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sz="165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088" algn="l" rtl="0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sz="14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2"/>
              <a:buFont typeface="Arial"/>
              <a:buNone/>
              <a:defRPr sz="99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/>
        </p:nvSpPr>
        <p:spPr>
          <a:xfrm>
            <a:off x="226876" y="467028"/>
            <a:ext cx="7032603" cy="474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立體視覺</a:t>
            </a:r>
            <a:endParaRPr sz="3200" b="1" i="0" u="none" strike="noStrike" cap="none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i="0" u="none" strike="noStrike" cap="none" dirty="0" err="1">
                <a:solidFill>
                  <a:srgbClr val="FF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與本主題相關的工程與產品</a:t>
            </a:r>
            <a:endParaRPr lang="en-US" sz="3200" b="1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b="1" i="0" u="none" strike="noStrike" cap="none" dirty="0">
              <a:solidFill>
                <a:srgbClr val="FF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一、3D投影機(3DW1)</a:t>
            </a:r>
            <a:endParaRPr sz="2400" b="1" i="0" u="none" strike="noStrike" cap="none" dirty="0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當我們將影像輸入3D-MAX投影機後此投影機會透果特殊的程式將影像向左平移與向右平移，輪流以120赫茲的頻率交互在螢幕上出現，再配合液晶眼鏡的通電特性(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液晶根據電壓的不同，會有不同的排列方向，導致具有不同方向的偏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 </a:t>
            </a:r>
            <a:r>
              <a:rPr lang="en-US" sz="1800" b="1" i="0" u="none" strike="noStrike" cap="none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振性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)，</a:t>
            </a:r>
            <a:endParaRPr sz="1800" b="1" i="0" u="none" strike="noStrike" cap="none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 dirty="0" err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所以我們的左右可以觀察到不同的影像</a:t>
            </a:r>
            <a:r>
              <a:rPr lang="en-US" sz="1800" b="1" i="0" u="none" strike="noStrike" cap="none" dirty="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800" b="1" i="0" u="none" strike="noStrike" cap="none" dirty="0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929" y="5345907"/>
            <a:ext cx="3450275" cy="25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9204" y="5345906"/>
            <a:ext cx="3450275" cy="2587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2392" y="912791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 txBox="1"/>
          <p:nvPr/>
        </p:nvSpPr>
        <p:spPr>
          <a:xfrm>
            <a:off x="153505" y="511683"/>
            <a:ext cx="7124400" cy="83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二、全像片</a:t>
            </a:r>
            <a:endParaRPr sz="2400" b="1" i="0" u="none" strike="noStrike" cap="none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How 3D holograms work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https://www.youtube.com/embed/0ics3RVSn9w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製作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首先我們需要一道單一頻率的光(通常選擇雷射)，然後利用一面”半透射鏡”將其分成兩束，其中一束穿透”半透射鏡”後，照射到欲拍攝的物品上，再反射到底片上；另一束稱為「參考光」，則直接照射到底片上。當兩道光相交於底片上時，因為有”光程差”的存在，會互相干涉，在底片上產生干涉條紋，如此一來就會得到我們拍攝物體的底片。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B.觀看</a:t>
            </a:r>
            <a:endParaRPr sz="1800" b="1" i="0" u="none" strike="noStrike" cap="none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70104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rgbClr val="FF00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484" y="2659527"/>
            <a:ext cx="2979750" cy="221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9484" y="7661090"/>
            <a:ext cx="2654949" cy="197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9499" y="7661109"/>
            <a:ext cx="2654949" cy="1975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a532002d2_0_5"/>
          <p:cNvSpPr txBox="1">
            <a:spLocks noGrp="1"/>
          </p:cNvSpPr>
          <p:nvPr>
            <p:ph type="body" idx="1"/>
          </p:nvPr>
        </p:nvSpPr>
        <p:spPr>
          <a:xfrm>
            <a:off x="226146" y="348650"/>
            <a:ext cx="7089009" cy="9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要觀賞全像片的話，我們只需要把當初設定成”參考光”的光束，照射在底片上，就可以得到我當初拍攝物體的影像了。如果我們經由許多角度拍攝該物體，進而製作出許多全像片底片 ，將它們進行疊合，就可以得到立體的全像片了。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全像片圖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01" name="Google Shape;101;gba532002d2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875" y="2528788"/>
            <a:ext cx="49530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ba532002d2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11173" y="6155198"/>
            <a:ext cx="3544500" cy="347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ba532002d2_0_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7396" y="6294525"/>
            <a:ext cx="3395124" cy="3196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1" y="1008181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a532002d2_0_13"/>
          <p:cNvSpPr txBox="1">
            <a:spLocks noGrp="1"/>
          </p:cNvSpPr>
          <p:nvPr>
            <p:ph type="body" idx="1"/>
          </p:nvPr>
        </p:nvSpPr>
        <p:spPr>
          <a:xfrm>
            <a:off x="244495" y="435800"/>
            <a:ext cx="6997265" cy="91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三、VR虛擬實境眼鏡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How virtual reality tricks your brain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https://www.youtube.com/embed/ybyib5pAq7Y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使用時的圖片                           以下為使用到的APP的畫面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我們會看到畫面會分成兩個，而此時眼鏡中的兩個雙凸透鏡會將畫面做處理，之後雙眼會看不一樣的影像，產生3D的效果。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10" name="Google Shape;110;gba532002d2_0_13" descr="一張含有 文字 的圖片&#10;&#10;自動產生的描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462" y="1821408"/>
            <a:ext cx="4772012" cy="3399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ba532002d2_0_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8462" y="5882524"/>
            <a:ext cx="2743806" cy="131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ba532002d2_0_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685998" y="5835031"/>
            <a:ext cx="274380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ba532002d2_0_13" descr="一張含有 室內 的圖片&#10;&#10;自動產生的描述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314101" y="8324942"/>
            <a:ext cx="2743800" cy="2034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a532002d2_0_22"/>
          <p:cNvSpPr txBox="1">
            <a:spLocks noGrp="1"/>
          </p:cNvSpPr>
          <p:nvPr>
            <p:ph type="body" idx="1"/>
          </p:nvPr>
        </p:nvSpPr>
        <p:spPr>
          <a:xfrm>
            <a:off x="244495" y="493925"/>
            <a:ext cx="6960568" cy="9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這當中應用到的原理非常多，因為要搭配手機來使用，而且它不單單只是一個視角而已，他是360度全方位的，他需要使用到手機的內建的陀螺儀、加速度計、磁力計偵測使用者頭部的動作，以達到可以跟著使用著的身體一起移動的效果，而他可以看到的感覺會如同，上帝的視角一樣，好像身歷其境，卻又有點不真實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00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四、3D-MAX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A Look Inside Sony's 3D Studio</a:t>
            </a:r>
            <a:endParaRPr sz="2000" b="1">
              <a:solidFill>
                <a:srgbClr val="00FF0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b="1">
                <a:solidFill>
                  <a:srgbClr val="00FF0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https://www.youtube.com/embed/s3pzY1ut_hc</a:t>
            </a:r>
            <a:endParaRPr sz="2400" b="1">
              <a:solidFill>
                <a:srgbClr val="00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3D-MAX是透過兩台拍攝不同角度的攝影機錄製同一景物（其目的是揣摩兩眼分別看到的影像），利用立體眼鏡時間上的切割，而使左右兩眼分別看見其所該對應的畫面，由於視覺暫留在腦中結合成立體影像。</a:t>
            </a: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45720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1">
              <a:solidFill>
                <a:srgbClr val="FFFFFF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marL="0" lvl="0" indent="0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119" name="Google Shape;119;gba532002d2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502" y="5839799"/>
            <a:ext cx="6320575" cy="4080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-40541" y="285884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d9e29f55a_0_0"/>
          <p:cNvSpPr txBox="1">
            <a:spLocks noGrp="1"/>
          </p:cNvSpPr>
          <p:nvPr>
            <p:ph type="body" idx="1"/>
          </p:nvPr>
        </p:nvSpPr>
        <p:spPr>
          <a:xfrm>
            <a:off x="519725" y="522975"/>
            <a:ext cx="6520200" cy="910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827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gbd9e29f55a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4403" y="867803"/>
            <a:ext cx="3190875" cy="2247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1" y="359587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0D12F98-C779-429B-AE8A-F370432C69E7}"/>
              </a:ext>
            </a:extLst>
          </p:cNvPr>
          <p:cNvCxnSpPr>
            <a:cxnSpLocks/>
          </p:cNvCxnSpPr>
          <p:nvPr/>
        </p:nvCxnSpPr>
        <p:spPr>
          <a:xfrm>
            <a:off x="-4564" y="377560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Microsoft Office PowerPoint</Application>
  <PresentationFormat>自訂</PresentationFormat>
  <Paragraphs>49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Microsoft JhengHei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B082030016</cp:lastModifiedBy>
  <cp:revision>11</cp:revision>
  <dcterms:created xsi:type="dcterms:W3CDTF">2020-08-26T09:46:03Z</dcterms:created>
  <dcterms:modified xsi:type="dcterms:W3CDTF">2021-02-23T13:25:10Z</dcterms:modified>
</cp:coreProperties>
</file>