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2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1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0D9-F025-41E1-988F-81E223182E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3E7-6A48-47C1-BD1D-C163D8DB6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5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4480345-DBE5-4B2C-BC27-A68971BD9EE2}"/>
              </a:ext>
            </a:extLst>
          </p:cNvPr>
          <p:cNvGrpSpPr/>
          <p:nvPr/>
        </p:nvGrpSpPr>
        <p:grpSpPr>
          <a:xfrm>
            <a:off x="0" y="0"/>
            <a:ext cx="7501610" cy="10692000"/>
            <a:chOff x="0" y="0"/>
            <a:chExt cx="7501610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7B42124-559E-4A7C-8D2B-C6CCDB955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" r="50000"/>
            <a:stretch/>
          </p:blipFill>
          <p:spPr>
            <a:xfrm>
              <a:off x="116121" y="0"/>
              <a:ext cx="7327432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1195FA-46A1-4DB8-B98C-07A8E9D6473E}"/>
                </a:ext>
              </a:extLst>
            </p:cNvPr>
            <p:cNvSpPr/>
            <p:nvPr/>
          </p:nvSpPr>
          <p:spPr>
            <a:xfrm>
              <a:off x="0" y="0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E089C-7006-44E2-B1E3-95C112AA5102}"/>
                </a:ext>
              </a:extLst>
            </p:cNvPr>
            <p:cNvSpPr/>
            <p:nvPr/>
          </p:nvSpPr>
          <p:spPr>
            <a:xfrm>
              <a:off x="7385496" y="0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2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E16153D-9482-467C-81BA-B9664B3FED96}"/>
              </a:ext>
            </a:extLst>
          </p:cNvPr>
          <p:cNvGrpSpPr/>
          <p:nvPr/>
        </p:nvGrpSpPr>
        <p:grpSpPr>
          <a:xfrm>
            <a:off x="0" y="-1"/>
            <a:ext cx="7545159" cy="10692001"/>
            <a:chOff x="0" y="-1"/>
            <a:chExt cx="7545159" cy="10692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A30EC0F-E86B-4A90-8102-6B14F9FE1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7"/>
            <a:stretch/>
          </p:blipFill>
          <p:spPr>
            <a:xfrm>
              <a:off x="124512" y="0"/>
              <a:ext cx="7310650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3023B3-F602-4C01-BDDA-766B6F77E716}"/>
                </a:ext>
              </a:extLst>
            </p:cNvPr>
            <p:cNvSpPr/>
            <p:nvPr/>
          </p:nvSpPr>
          <p:spPr>
            <a:xfrm>
              <a:off x="0" y="0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181B73-DFA8-4DAF-80A0-D21031A27AC5}"/>
                </a:ext>
              </a:extLst>
            </p:cNvPr>
            <p:cNvSpPr/>
            <p:nvPr/>
          </p:nvSpPr>
          <p:spPr>
            <a:xfrm>
              <a:off x="7429045" y="-1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7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2021-03-02T03:26:13Z</dcterms:created>
  <dcterms:modified xsi:type="dcterms:W3CDTF">2021-03-02T03:30:30Z</dcterms:modified>
</cp:coreProperties>
</file>