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D7AD-EC38-415F-82A8-0A1701AAAD69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5AE7-8633-4DE6-99B0-27FD711F1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0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D7AD-EC38-415F-82A8-0A1701AAAD69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5AE7-8633-4DE6-99B0-27FD711F1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41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D7AD-EC38-415F-82A8-0A1701AAAD69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5AE7-8633-4DE6-99B0-27FD711F1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02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D7AD-EC38-415F-82A8-0A1701AAAD69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5AE7-8633-4DE6-99B0-27FD711F1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07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D7AD-EC38-415F-82A8-0A1701AAAD69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5AE7-8633-4DE6-99B0-27FD711F1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72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D7AD-EC38-415F-82A8-0A1701AAAD69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5AE7-8633-4DE6-99B0-27FD711F1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9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D7AD-EC38-415F-82A8-0A1701AAAD69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5AE7-8633-4DE6-99B0-27FD711F1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88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D7AD-EC38-415F-82A8-0A1701AAAD69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5AE7-8633-4DE6-99B0-27FD711F1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72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D7AD-EC38-415F-82A8-0A1701AAAD69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5AE7-8633-4DE6-99B0-27FD711F1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78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D7AD-EC38-415F-82A8-0A1701AAAD69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5AE7-8633-4DE6-99B0-27FD711F1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0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D7AD-EC38-415F-82A8-0A1701AAAD69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5AE7-8633-4DE6-99B0-27FD711F1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82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7D7AD-EC38-415F-82A8-0A1701AAAD69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AE7-8633-4DE6-99B0-27FD711F1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9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P1ryeFZirPg" TargetMode="External"/><Relationship Id="rId2" Type="http://schemas.openxmlformats.org/officeDocument/2006/relationships/hyperlink" Target="https://www.youtube.com/embed/HjKb3x2YAp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J-pKN0wpdA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A6E3AA57-E5F6-47D2-876D-22C48CC10AAD}"/>
              </a:ext>
            </a:extLst>
          </p:cNvPr>
          <p:cNvSpPr txBox="1">
            <a:spLocks/>
          </p:cNvSpPr>
          <p:nvPr/>
        </p:nvSpPr>
        <p:spPr>
          <a:xfrm>
            <a:off x="708063" y="567383"/>
            <a:ext cx="6143548" cy="118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R="0" lvl="0" indent="0" algn="ctr" defTabSz="91440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pc="-1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單擺與簡諧運動</a:t>
            </a:r>
            <a:endParaRPr kumimoji="0" lang="en-US" altLang="zh-TW" sz="320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indent="0" algn="ctr" defTabSz="91440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與本主題有關的工程與產品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1F89C06-BA8B-4A91-8CE6-0264920B9C9A}"/>
              </a:ext>
            </a:extLst>
          </p:cNvPr>
          <p:cNvSpPr txBox="1"/>
          <p:nvPr/>
        </p:nvSpPr>
        <p:spPr>
          <a:xfrm>
            <a:off x="1129347" y="1978627"/>
            <a:ext cx="5300980" cy="82854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03702">
              <a:lnSpc>
                <a:spcPct val="125000"/>
              </a:lnSpc>
              <a:tabLst>
                <a:tab pos="621665" algn="l"/>
                <a:tab pos="1689100" algn="l"/>
              </a:tabLst>
            </a:pP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一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	阻尼器	:</a:t>
            </a:r>
            <a:endParaRPr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20320" defTabSz="903702">
              <a:lnSpc>
                <a:spcPct val="125000"/>
              </a:lnSpc>
            </a:pP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Taipei 101 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earthquake </a:t>
            </a:r>
            <a:r>
              <a:rPr sz="2000" b="1" spc="-1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with 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dynamic 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damper： </a:t>
            </a:r>
            <a:r>
              <a:rPr sz="2000" b="1" spc="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https://www.youtube.com/embed/Hj </a:t>
            </a:r>
            <a:r>
              <a:rPr sz="2000" b="1" u="sng" spc="-484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spc="-2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Kb3x2YApo</a:t>
            </a:r>
            <a:endParaRPr lang="en-US" sz="2000" b="1" u="sng" spc="-20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20320" defTabSz="903702">
              <a:lnSpc>
                <a:spcPct val="125000"/>
              </a:lnSpc>
            </a:pPr>
            <a:endParaRPr sz="2000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20955" defTabSz="903702">
              <a:lnSpc>
                <a:spcPct val="125000"/>
              </a:lnSpc>
            </a:pP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在此影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片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中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我們能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看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到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透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過三維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模擬時，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台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北</a:t>
            </a:r>
            <a:r>
              <a:rPr b="1" spc="-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101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在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受到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震動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時應力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會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如何變化與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衰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減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從左右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搖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動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到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漸趨穩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定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的應力衰減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algn="r" defTabSz="903702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112</a:t>
            </a:r>
            <a:r>
              <a:rPr b="1" spc="-3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b="1" spc="44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彭</a:t>
            </a:r>
            <a:r>
              <a:rPr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俊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嘉</a:t>
            </a:r>
            <a:endParaRPr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03702">
              <a:lnSpc>
                <a:spcPct val="125000"/>
              </a:lnSpc>
              <a:tabLst>
                <a:tab pos="547370" algn="l"/>
              </a:tabLst>
            </a:pPr>
            <a:endParaRPr lang="en-US" sz="2400" b="1" spc="-5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03702">
              <a:lnSpc>
                <a:spcPct val="125000"/>
              </a:lnSpc>
              <a:tabLst>
                <a:tab pos="547370" algn="l"/>
              </a:tabLst>
            </a:pP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二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	直驅倒單擺系統</a:t>
            </a:r>
            <a:endParaRPr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83820" defTabSz="903702">
              <a:lnSpc>
                <a:spcPct val="125000"/>
              </a:lnSpc>
              <a:tabLst>
                <a:tab pos="2638425" algn="l"/>
              </a:tabLst>
            </a:pPr>
            <a:r>
              <a:rPr sz="2000" b="1" dirty="0" err="1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直驅倒</a:t>
            </a:r>
            <a:r>
              <a:rPr sz="2000" b="1" spc="-15" dirty="0" err="1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單</a:t>
            </a:r>
            <a:r>
              <a:rPr sz="2000" b="1" dirty="0" err="1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</a:t>
            </a:r>
            <a:r>
              <a:rPr sz="2000" b="1" spc="-15" dirty="0" err="1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系</a:t>
            </a:r>
            <a:r>
              <a:rPr sz="2000" b="1" dirty="0" err="1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統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 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Direct 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Drive </a:t>
            </a:r>
            <a:r>
              <a:rPr sz="2000" b="1" spc="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Inverted 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Pendulum 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System 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)： 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https://www.youtube.com/embed/P </a:t>
            </a:r>
            <a:r>
              <a:rPr sz="2000" b="1" u="sng" spc="-484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1ryeFZirPg</a:t>
            </a:r>
            <a:endParaRPr lang="en-US" sz="2000" b="1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83820" defTabSz="903702">
              <a:lnSpc>
                <a:spcPct val="125000"/>
              </a:lnSpc>
              <a:tabLst>
                <a:tab pos="2638425" algn="l"/>
              </a:tabLst>
            </a:pPr>
            <a:endParaRPr lang="en-US" sz="2000" b="1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0" marR="241300" lvl="0" indent="0" algn="l" defTabSz="457200" rtl="0" eaLnBrk="1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此影片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中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我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們會看</a:t>
            </a:r>
            <a:r>
              <a:rPr kumimoji="0" lang="zh-TW" altLang="en-US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到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電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動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機倒單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系統，使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用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先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進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的圓柱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線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性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電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動機進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行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直 接驅動。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0" marR="0" lvl="0" indent="0" algn="r" defTabSz="457200" rtl="0" eaLnBrk="1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113</a:t>
            </a:r>
            <a:r>
              <a:rPr kumimoji="0" lang="zh-TW" altLang="en-US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kumimoji="0" lang="zh-TW" altLang="en-US" b="1" i="0" u="none" strike="noStrike" kern="1200" cap="none" spc="4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丁</a:t>
            </a:r>
            <a:r>
              <a:rPr kumimoji="0" lang="zh-TW" altLang="en-US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德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碩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83820" defTabSz="903702">
              <a:lnSpc>
                <a:spcPct val="125000"/>
              </a:lnSpc>
              <a:tabLst>
                <a:tab pos="2638425" algn="l"/>
              </a:tabLst>
            </a:pPr>
            <a:endParaRPr lang="zh-TW" altLang="en-US" sz="2000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7EF01E1-A36E-4A0A-9BE7-A1CB717F36B8}"/>
              </a:ext>
            </a:extLst>
          </p:cNvPr>
          <p:cNvCxnSpPr/>
          <p:nvPr/>
        </p:nvCxnSpPr>
        <p:spPr>
          <a:xfrm>
            <a:off x="0" y="5878287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C50E6A3-FA49-42CB-AA3C-6376EB1AE53A}"/>
              </a:ext>
            </a:extLst>
          </p:cNvPr>
          <p:cNvCxnSpPr/>
          <p:nvPr/>
        </p:nvCxnSpPr>
        <p:spPr>
          <a:xfrm>
            <a:off x="-1" y="968828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7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9FF9133C-2B51-4280-9D72-776502E3722C}"/>
              </a:ext>
            </a:extLst>
          </p:cNvPr>
          <p:cNvSpPr txBox="1"/>
          <p:nvPr/>
        </p:nvSpPr>
        <p:spPr>
          <a:xfrm>
            <a:off x="1129347" y="828617"/>
            <a:ext cx="5300980" cy="373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25000"/>
              </a:lnSpc>
              <a:tabLst>
                <a:tab pos="621665" algn="l"/>
              </a:tabLst>
            </a:pPr>
            <a:r>
              <a:rPr sz="2400" b="1" spc="-5" dirty="0">
                <a:solidFill>
                  <a:srgbClr val="00FFFF"/>
                </a:solidFill>
                <a:latin typeface="Microsoft JhengHei"/>
                <a:cs typeface="Microsoft JhengHei"/>
              </a:rPr>
              <a:t>三</a:t>
            </a:r>
            <a:r>
              <a:rPr sz="2400" b="1" dirty="0">
                <a:solidFill>
                  <a:srgbClr val="00FFFF"/>
                </a:solidFill>
                <a:latin typeface="Microsoft JhengHei"/>
                <a:cs typeface="Microsoft JhengHei"/>
              </a:rPr>
              <a:t>.	鞦韆充電器</a:t>
            </a:r>
            <a:endParaRPr sz="2400" dirty="0">
              <a:latin typeface="Microsoft JhengHei"/>
              <a:cs typeface="Microsoft JhengHei"/>
            </a:endParaRPr>
          </a:p>
          <a:p>
            <a:pPr marR="24130">
              <a:lnSpc>
                <a:spcPct val="125000"/>
              </a:lnSpc>
            </a:pPr>
            <a:r>
              <a:rPr sz="2000" b="1" spc="-5" dirty="0">
                <a:solidFill>
                  <a:srgbClr val="00FF00"/>
                </a:solidFill>
                <a:latin typeface="Microsoft JhengHei"/>
                <a:cs typeface="Microsoft JhengHei"/>
              </a:rPr>
              <a:t>Play for</a:t>
            </a: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 </a:t>
            </a:r>
            <a:r>
              <a:rPr sz="2000" b="1" spc="-5" dirty="0">
                <a:solidFill>
                  <a:srgbClr val="00FF00"/>
                </a:solidFill>
                <a:latin typeface="Microsoft JhengHei"/>
                <a:cs typeface="Microsoft JhengHei"/>
              </a:rPr>
              <a:t>power, Central </a:t>
            </a: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Station, </a:t>
            </a:r>
            <a:r>
              <a:rPr sz="2000" b="1" spc="5" dirty="0">
                <a:solidFill>
                  <a:srgbClr val="00FF00"/>
                </a:solid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Utrecht </a:t>
            </a:r>
            <a:r>
              <a:rPr sz="2000" b="1" spc="-5" dirty="0">
                <a:solidFill>
                  <a:srgbClr val="00FF00"/>
                </a:solidFill>
                <a:latin typeface="Microsoft JhengHei"/>
                <a:cs typeface="Microsoft JhengHei"/>
              </a:rPr>
              <a:t>City： </a:t>
            </a: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 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https://www.youtube.com/embed/J- </a:t>
            </a:r>
            <a:r>
              <a:rPr sz="2000" b="1" u="sng" spc="-484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 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pKN0wpdAA</a:t>
            </a:r>
            <a:endParaRPr lang="en-US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Microsoft JhengHei"/>
              <a:cs typeface="Microsoft JhengHei"/>
            </a:endParaRPr>
          </a:p>
          <a:p>
            <a:pPr marR="24130">
              <a:lnSpc>
                <a:spcPct val="125000"/>
              </a:lnSpc>
            </a:pPr>
            <a:endParaRPr sz="2000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Microsoft JhengHei"/>
              <a:cs typeface="Microsoft JhengHei"/>
            </a:endParaRPr>
          </a:p>
          <a:p>
            <a:pPr marR="241300">
              <a:lnSpc>
                <a:spcPct val="125000"/>
              </a:lnSpc>
            </a:pP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影片中</a:t>
            </a:r>
            <a:r>
              <a:rPr b="1" spc="-10" dirty="0" err="1">
                <a:solidFill>
                  <a:srgbClr val="FFFFFF"/>
                </a:solidFill>
                <a:latin typeface="Microsoft JhengHei"/>
                <a:cs typeface="Microsoft JhengHei"/>
              </a:rPr>
              <a:t>，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荷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蘭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的車站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中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出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現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了這樣</a:t>
            </a:r>
            <a:r>
              <a:rPr b="1" spc="-10" dirty="0" err="1">
                <a:solidFill>
                  <a:srgbClr val="FFFFFF"/>
                </a:solidFill>
                <a:latin typeface="Microsoft JhengHei"/>
                <a:cs typeface="Microsoft JhengHei"/>
              </a:rPr>
              <a:t>一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個設備，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只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要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讓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鞦韆擺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動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起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來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，就能</a:t>
            </a:r>
            <a:r>
              <a:rPr b="1" spc="-10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夠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幫助手機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充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電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，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無論大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人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小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孩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皆玩得</a:t>
            </a:r>
            <a:r>
              <a:rPr b="1" spc="-10" dirty="0" err="1">
                <a:solidFill>
                  <a:srgbClr val="FFFFFF"/>
                </a:solidFill>
                <a:latin typeface="Microsoft JhengHei"/>
                <a:cs typeface="Microsoft JhengHei"/>
              </a:rPr>
              <a:t>不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亦樂乎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。</a:t>
            </a:r>
            <a:endParaRPr dirty="0">
              <a:latin typeface="Microsoft JhengHei"/>
              <a:cs typeface="Microsoft JhengHei"/>
            </a:endParaRPr>
          </a:p>
          <a:p>
            <a:pPr algn="r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113</a:t>
            </a:r>
            <a:r>
              <a:rPr b="1" spc="-35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級</a:t>
            </a:r>
            <a:r>
              <a:rPr b="1" spc="445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盧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介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柏</a:t>
            </a:r>
            <a:endParaRPr dirty="0">
              <a:latin typeface="Microsoft JhengHei"/>
              <a:cs typeface="Microsoft JhengHei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98040A1-0476-4CB7-9ED7-D43E53D7BC40}"/>
              </a:ext>
            </a:extLst>
          </p:cNvPr>
          <p:cNvCxnSpPr/>
          <p:nvPr/>
        </p:nvCxnSpPr>
        <p:spPr>
          <a:xfrm>
            <a:off x="0" y="470263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EC0DE3C-6157-40FA-8D35-6E0287F1445C}"/>
              </a:ext>
            </a:extLst>
          </p:cNvPr>
          <p:cNvCxnSpPr/>
          <p:nvPr/>
        </p:nvCxnSpPr>
        <p:spPr>
          <a:xfrm>
            <a:off x="-1" y="4913087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7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142</Words>
  <Application>Microsoft Office PowerPoint</Application>
  <PresentationFormat>自訂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Microsoft JhengHei</vt:lpstr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2</cp:revision>
  <dcterms:created xsi:type="dcterms:W3CDTF">2021-03-24T17:51:49Z</dcterms:created>
  <dcterms:modified xsi:type="dcterms:W3CDTF">2021-03-24T18:08:48Z</dcterms:modified>
</cp:coreProperties>
</file>