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1098-081C-4F7C-AF20-F8C70CA131E2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0674-A7B3-4746-A5D3-65179F6D8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313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1098-081C-4F7C-AF20-F8C70CA131E2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0674-A7B3-4746-A5D3-65179F6D8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95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1098-081C-4F7C-AF20-F8C70CA131E2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0674-A7B3-4746-A5D3-65179F6D8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26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1098-081C-4F7C-AF20-F8C70CA131E2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0674-A7B3-4746-A5D3-65179F6D8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37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1098-081C-4F7C-AF20-F8C70CA131E2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0674-A7B3-4746-A5D3-65179F6D8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58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1098-081C-4F7C-AF20-F8C70CA131E2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0674-A7B3-4746-A5D3-65179F6D8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28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1098-081C-4F7C-AF20-F8C70CA131E2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0674-A7B3-4746-A5D3-65179F6D8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68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1098-081C-4F7C-AF20-F8C70CA131E2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0674-A7B3-4746-A5D3-65179F6D8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22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1098-081C-4F7C-AF20-F8C70CA131E2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0674-A7B3-4746-A5D3-65179F6D8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42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1098-081C-4F7C-AF20-F8C70CA131E2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0674-A7B3-4746-A5D3-65179F6D8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33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1098-081C-4F7C-AF20-F8C70CA131E2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0674-A7B3-4746-A5D3-65179F6D8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32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F1098-081C-4F7C-AF20-F8C70CA131E2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A0674-A7B3-4746-A5D3-65179F6D8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22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620D5F9C-2F52-494A-A93E-DB24049C3210}"/>
              </a:ext>
            </a:extLst>
          </p:cNvPr>
          <p:cNvSpPr txBox="1">
            <a:spLocks/>
          </p:cNvSpPr>
          <p:nvPr/>
        </p:nvSpPr>
        <p:spPr>
          <a:xfrm>
            <a:off x="812482" y="503028"/>
            <a:ext cx="5934710" cy="118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R="0" lvl="0" indent="0" algn="ctr" defTabSz="914400" eaLnBrk="1" fontAlgn="auto" latinLnBrk="0" hangingPunct="1">
              <a:lnSpc>
                <a:spcPct val="125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奇妙的力</a:t>
            </a:r>
            <a:r>
              <a:rPr kumimoji="0" lang="zh-TW" altLang="en-US" sz="3200" i="0" u="none" strike="noStrike" kern="0" cap="none" spc="-1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學</a:t>
            </a:r>
            <a:endParaRPr kumimoji="0" lang="en-US" altLang="zh-TW" sz="320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indent="0" algn="ctr" defTabSz="914400" eaLnBrk="1" fontAlgn="auto" latinLnBrk="0" hangingPunct="1">
              <a:lnSpc>
                <a:spcPct val="125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與本主題有關</a:t>
            </a:r>
            <a:r>
              <a:rPr kumimoji="0" lang="zh-TW" altLang="en-US" sz="3200" i="0" u="none" strike="noStrike" kern="0" cap="none" spc="-1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kumimoji="0" lang="zh-TW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工程與產品</a:t>
            </a:r>
            <a:endParaRPr kumimoji="0" lang="en-US" sz="320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A72D0316-E047-4073-9DED-D944543E1620}"/>
              </a:ext>
            </a:extLst>
          </p:cNvPr>
          <p:cNvSpPr txBox="1"/>
          <p:nvPr/>
        </p:nvSpPr>
        <p:spPr>
          <a:xfrm>
            <a:off x="452437" y="1959971"/>
            <a:ext cx="6654800" cy="71263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defTabSz="914400">
              <a:lnSpc>
                <a:spcPct val="125000"/>
              </a:lnSpc>
            </a:pPr>
            <a:r>
              <a:rPr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淡蘭古道-中坑古道:石拱橋施工紀實</a:t>
            </a:r>
            <a:endParaRPr sz="24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914400">
              <a:lnSpc>
                <a:spcPct val="125000"/>
              </a:lnSpc>
            </a:pPr>
            <a:r>
              <a:rPr sz="2400" b="1" spc="-1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https://www.youtube.com/embed/YACy-vJizUM</a:t>
            </a:r>
            <a:endParaRPr lang="en-US" sz="2400" b="1" spc="-1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914400">
              <a:lnSpc>
                <a:spcPct val="125000"/>
              </a:lnSpc>
            </a:pPr>
            <a:endParaRPr sz="2400" b="1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5080" defTabSz="914400">
              <a:lnSpc>
                <a:spcPct val="125000"/>
              </a:lnSpc>
            </a:pPr>
            <a:r>
              <a:rPr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依據現場環境空間條件及文史，選用重新設計砌石拱橋過溪，延伸 中坑谷地梯田駁坎意象，逐鹿人一份小小心意，待淡蘭道人客來</a:t>
            </a:r>
            <a:endParaRPr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914400">
              <a:lnSpc>
                <a:spcPct val="125000"/>
              </a:lnSpc>
            </a:pPr>
            <a:r>
              <a:rPr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訪。</a:t>
            </a:r>
            <a:r>
              <a:rPr b="1" spc="-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(112</a:t>
            </a:r>
            <a:r>
              <a:rPr b="1" spc="-3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級</a:t>
            </a:r>
            <a:r>
              <a:rPr b="1" spc="38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陳彥智</a:t>
            </a:r>
            <a:r>
              <a:rPr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)</a:t>
            </a:r>
            <a:endParaRPr 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914400">
              <a:lnSpc>
                <a:spcPct val="125000"/>
              </a:lnSpc>
            </a:pPr>
            <a:endParaRPr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967740" defTabSz="914400">
              <a:lnSpc>
                <a:spcPct val="125000"/>
              </a:lnSpc>
            </a:pPr>
            <a:r>
              <a:rPr lang="en-US" altLang="zh-TW" sz="2400" b="1" spc="-5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4.</a:t>
            </a:r>
            <a:r>
              <a:rPr sz="2400" b="1" spc="-5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Suspemsion</a:t>
            </a:r>
            <a:r>
              <a:rPr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sz="2400" b="1" spc="-5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Bridges </a:t>
            </a:r>
            <a:r>
              <a:rPr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sz="2400" b="1" spc="-15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https://www.youtube.com/embed/caTaBeKUh-U</a:t>
            </a:r>
            <a:endParaRPr lang="en-US" sz="2400" b="1" spc="-15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967740" defTabSz="914400">
              <a:lnSpc>
                <a:spcPct val="125000"/>
              </a:lnSpc>
            </a:pPr>
            <a:endParaRPr sz="2400" b="1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5080" defTabSz="914400">
              <a:lnSpc>
                <a:spcPct val="125000"/>
              </a:lnSpc>
            </a:pPr>
            <a:r>
              <a:rPr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任何類型的懸索橋中的主要作用力是在電纜中的拉利和支柱中的壓 力。由於幾乎所有作用在支柱上的利都是垂直向下的，因此橋梁也</a:t>
            </a:r>
            <a:endParaRPr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5080" defTabSz="914400">
              <a:lnSpc>
                <a:spcPct val="125000"/>
              </a:lnSpc>
            </a:pPr>
            <a:r>
              <a:rPr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通過主覽所得以穩定，並且在懸索橋中，通過塔吊起的電纜支撐著 路橋，重量通過電纜傳遞到塔架，塔架又將重量傳遞到地面。 </a:t>
            </a:r>
            <a:r>
              <a:rPr b="1" spc="-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(113</a:t>
            </a:r>
            <a:r>
              <a:rPr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級</a:t>
            </a:r>
            <a:r>
              <a:rPr b="1" spc="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張</a:t>
            </a:r>
            <a:r>
              <a:rPr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鈞</a:t>
            </a:r>
            <a:r>
              <a:rPr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皓)</a:t>
            </a:r>
            <a:endParaRPr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914400">
              <a:lnSpc>
                <a:spcPct val="125000"/>
              </a:lnSpc>
            </a:pPr>
            <a:endParaRPr sz="175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88DC949-65C7-4E86-B6AC-029E7B315E9B}"/>
              </a:ext>
            </a:extLst>
          </p:cNvPr>
          <p:cNvCxnSpPr/>
          <p:nvPr/>
        </p:nvCxnSpPr>
        <p:spPr>
          <a:xfrm>
            <a:off x="0" y="4949372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AB5B1D2-72CF-49D2-B771-AF58718F4724}"/>
              </a:ext>
            </a:extLst>
          </p:cNvPr>
          <p:cNvCxnSpPr/>
          <p:nvPr/>
        </p:nvCxnSpPr>
        <p:spPr>
          <a:xfrm>
            <a:off x="-1" y="8860972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25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>
            <a:extLst>
              <a:ext uri="{FF2B5EF4-FFF2-40B4-BE49-F238E27FC236}">
                <a16:creationId xmlns:a16="http://schemas.microsoft.com/office/drawing/2014/main" id="{B5EE3A79-ABAA-48A5-A282-361A1148CEEC}"/>
              </a:ext>
            </a:extLst>
          </p:cNvPr>
          <p:cNvSpPr txBox="1"/>
          <p:nvPr/>
        </p:nvSpPr>
        <p:spPr>
          <a:xfrm>
            <a:off x="444500" y="352195"/>
            <a:ext cx="6654800" cy="61732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41375" defTabSz="914400">
              <a:lnSpc>
                <a:spcPct val="125000"/>
              </a:lnSpc>
            </a:pPr>
            <a:r>
              <a:rPr lang="en-US" altLang="zh-TW" sz="2400" b="1" spc="-5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【Fun</a:t>
            </a:r>
            <a:r>
              <a:rPr lang="zh-TW" altLang="en-US" sz="2400" b="1" spc="-5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科學</a:t>
            </a:r>
            <a:r>
              <a:rPr lang="en-US" altLang="zh-TW" sz="2400" b="1" spc="-5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】</a:t>
            </a:r>
            <a:r>
              <a:rPr lang="zh-TW" altLang="en-US" sz="2400" b="1" spc="-5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反重力懸浮術</a:t>
            </a:r>
            <a:r>
              <a:rPr lang="en-US" altLang="zh-TW" sz="2400" b="1" spc="-5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(</a:t>
            </a:r>
            <a:r>
              <a:rPr lang="zh-TW" altLang="en-US" sz="2400" b="1" spc="-5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不靠超距力的誇張飄浮效果</a:t>
            </a:r>
            <a:r>
              <a:rPr lang="en-US" altLang="zh-TW" sz="2400" b="1" spc="-5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)</a:t>
            </a:r>
            <a:r>
              <a:rPr lang="zh-TW" altLang="en-US" sz="2400" b="1" spc="-5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lang="en-US" altLang="zh-TW" sz="2400" b="1" spc="-1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https://www.youtube.com/embed/xUC6a67mxLw</a:t>
            </a:r>
            <a:endParaRPr lang="zh-TW" altLang="en-US" sz="2400" b="1" spc="-1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841375" defTabSz="914400">
              <a:lnSpc>
                <a:spcPct val="125000"/>
              </a:lnSpc>
            </a:pPr>
            <a:endParaRPr lang="zh-TW" altLang="en-US" sz="2000" b="1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5080" defTabSz="914400">
              <a:lnSpc>
                <a:spcPct val="125000"/>
              </a:lnSpc>
            </a:pPr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靜力平衡：一個結構物或系統沒有受到任何淨力與淨力矩的作用。 工程師通常利用靜力平衡的原理來設計建築物、橋樑以及飛機。 </a:t>
            </a:r>
            <a:r>
              <a:rPr lang="en-US" altLang="zh-TW" b="1" spc="-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(113</a:t>
            </a:r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級</a:t>
            </a:r>
            <a:r>
              <a:rPr lang="zh-TW" altLang="en-US" b="1" spc="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鍾</a:t>
            </a:r>
            <a:r>
              <a:rPr lang="zh-TW" altLang="en-US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宇</a:t>
            </a:r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翔</a:t>
            </a:r>
            <a:r>
              <a:rPr lang="en-US" altLang="zh-TW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)</a:t>
            </a:r>
          </a:p>
          <a:p>
            <a:pPr marR="5080" defTabSz="914400">
              <a:lnSpc>
                <a:spcPct val="125000"/>
              </a:lnSpc>
            </a:pPr>
            <a:endParaRPr lang="zh-TW" altLang="en-US" sz="20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1017905" defTabSz="914400">
              <a:lnSpc>
                <a:spcPct val="125000"/>
              </a:lnSpc>
            </a:pPr>
            <a:r>
              <a:rPr sz="2400" b="1" spc="-5" dirty="0" err="1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千斤頂</a:t>
            </a:r>
            <a:r>
              <a:rPr sz="2400" b="1" spc="-5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sz="2400" b="1" spc="-1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https://www.youtube.com/embed/EFv77_PZu40</a:t>
            </a:r>
            <a:endParaRPr lang="en-US" sz="2400" b="1" spc="-1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1017905" defTabSz="914400">
              <a:lnSpc>
                <a:spcPct val="125000"/>
              </a:lnSpc>
            </a:pPr>
            <a:endParaRPr sz="2400" b="1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5080" defTabSz="914400">
              <a:lnSpc>
                <a:spcPct val="125000"/>
              </a:lnSpc>
            </a:pPr>
            <a:r>
              <a:rPr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此影片使用電腦模擬千斤頂的運作過程，千斤頂是利用帕斯卡原理 來讓小力變大力。</a:t>
            </a:r>
            <a:r>
              <a:rPr b="1" spc="-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(113</a:t>
            </a:r>
            <a:r>
              <a:rPr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級</a:t>
            </a:r>
            <a:r>
              <a:rPr b="1" spc="44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余奕霆)</a:t>
            </a:r>
            <a:endParaRPr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7B5FEB3-79BB-499C-A60C-41C92C7F05E6}"/>
              </a:ext>
            </a:extLst>
          </p:cNvPr>
          <p:cNvCxnSpPr/>
          <p:nvPr/>
        </p:nvCxnSpPr>
        <p:spPr>
          <a:xfrm>
            <a:off x="0" y="3708401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4ADEF643-F870-46DF-80D2-5A7CE299CDFC}"/>
              </a:ext>
            </a:extLst>
          </p:cNvPr>
          <p:cNvCxnSpPr/>
          <p:nvPr/>
        </p:nvCxnSpPr>
        <p:spPr>
          <a:xfrm>
            <a:off x="-1" y="6647544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14700BCE-8D48-4850-89EF-809B6C7C902D}"/>
              </a:ext>
            </a:extLst>
          </p:cNvPr>
          <p:cNvCxnSpPr/>
          <p:nvPr/>
        </p:nvCxnSpPr>
        <p:spPr>
          <a:xfrm>
            <a:off x="0" y="6858002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085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176</Words>
  <Application>Microsoft Office PowerPoint</Application>
  <PresentationFormat>自訂</PresentationFormat>
  <Paragraphs>19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至庚 洪</dc:creator>
  <cp:lastModifiedBy>至庚 洪</cp:lastModifiedBy>
  <cp:revision>1</cp:revision>
  <dcterms:created xsi:type="dcterms:W3CDTF">2021-03-24T22:04:05Z</dcterms:created>
  <dcterms:modified xsi:type="dcterms:W3CDTF">2021-03-24T22:10:46Z</dcterms:modified>
</cp:coreProperties>
</file>