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25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31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9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26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37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8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28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68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2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42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33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32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22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E1B7AEA8-CEF4-4F44-8CF7-D729DC634A34}"/>
              </a:ext>
            </a:extLst>
          </p:cNvPr>
          <p:cNvSpPr txBox="1">
            <a:spLocks/>
          </p:cNvSpPr>
          <p:nvPr/>
        </p:nvSpPr>
        <p:spPr>
          <a:xfrm>
            <a:off x="1280858" y="299828"/>
            <a:ext cx="4997957" cy="118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R="0" lvl="0" indent="0" algn="ctr" defTabSz="914400" eaLnBrk="1" fontAlgn="auto" latinLnBrk="0" hangingPunct="1">
              <a:lnSpc>
                <a:spcPct val="125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奇妙的力</a:t>
            </a:r>
            <a:r>
              <a:rPr kumimoji="0" lang="zh-TW" altLang="en-US" sz="3200" i="0" u="none" strike="noStrike" kern="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endParaRPr kumimoji="0" lang="en-US" altLang="zh-TW" sz="320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indent="0" algn="ctr" defTabSz="914400" eaLnBrk="1" fontAlgn="auto" latinLnBrk="0" hangingPunct="1">
              <a:lnSpc>
                <a:spcPct val="125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與本主題有關</a:t>
            </a:r>
            <a:r>
              <a:rPr kumimoji="0" lang="zh-TW" altLang="en-US" sz="3200" i="0" u="none" strike="noStrike" kern="0" cap="none" spc="-1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kumimoji="0" lang="zh-TW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科學</a:t>
            </a:r>
            <a:endParaRPr kumimoji="0" lang="en-US" sz="320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14735897-01EF-41FD-B828-4BFB98392393}"/>
              </a:ext>
            </a:extLst>
          </p:cNvPr>
          <p:cNvSpPr txBox="1"/>
          <p:nvPr/>
        </p:nvSpPr>
        <p:spPr>
          <a:xfrm>
            <a:off x="452437" y="1484063"/>
            <a:ext cx="6654800" cy="898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69925" defTabSz="914400">
              <a:lnSpc>
                <a:spcPct val="125000"/>
              </a:lnSpc>
            </a:pPr>
            <a:r>
              <a:rPr sz="2400" b="1" dirty="0" err="1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方糖橋</a:t>
            </a:r>
            <a:endParaRPr lang="en-US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669925" defTabSz="914400">
              <a:lnSpc>
                <a:spcPct val="125000"/>
              </a:lnSpc>
            </a:pPr>
            <a:r>
              <a:rPr lang="zh-TW" altLang="en-US" sz="2000" b="1" i="0" u="none" strike="noStrike" dirty="0">
                <a:solidFill>
                  <a:srgbClr val="00FF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科學無限大 第</a:t>
            </a:r>
            <a:r>
              <a:rPr lang="en-US" altLang="zh-TW" sz="2000" b="1" i="0" u="none" strike="noStrike" dirty="0">
                <a:solidFill>
                  <a:srgbClr val="00FF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TW" altLang="en-US" sz="2000" b="1" i="0" u="none" strike="noStrike" dirty="0">
                <a:solidFill>
                  <a:srgbClr val="00FF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季</a:t>
            </a:r>
            <a:r>
              <a:rPr lang="en-US" altLang="zh-TW" sz="2000" b="1" i="0" u="none" strike="noStrike" dirty="0">
                <a:solidFill>
                  <a:srgbClr val="00FF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2000" b="1" i="0" u="none" strike="noStrike" dirty="0">
                <a:solidFill>
                  <a:srgbClr val="00FF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</a:t>
            </a:r>
            <a:r>
              <a:rPr lang="en-US" altLang="zh-TW" sz="2000" b="1" i="0" u="none" strike="noStrike" dirty="0">
                <a:solidFill>
                  <a:srgbClr val="00FF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</a:t>
            </a:r>
            <a:r>
              <a:rPr lang="zh-TW" altLang="en-US" sz="2000" b="1" i="0" u="none" strike="noStrike" dirty="0">
                <a:solidFill>
                  <a:srgbClr val="00FF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集 方糖橋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h</a:t>
            </a:r>
            <a:r>
              <a:rPr sz="2000" b="1" spc="-1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t</a:t>
            </a: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tps</a:t>
            </a:r>
            <a:r>
              <a:rPr sz="2000" b="1" spc="-1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:</a:t>
            </a: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/</a:t>
            </a:r>
            <a:r>
              <a:rPr sz="2000" b="1" spc="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/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ww</a:t>
            </a:r>
            <a:r>
              <a:rPr sz="2000" b="1" spc="-12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w</a:t>
            </a: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.</a:t>
            </a:r>
            <a:r>
              <a:rPr sz="2000" b="1" spc="-1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y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outube</a:t>
            </a:r>
            <a:r>
              <a:rPr sz="2000" b="1" spc="-1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.c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om/emb</a:t>
            </a:r>
            <a:r>
              <a:rPr sz="2000" b="1" spc="-1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e</a:t>
            </a:r>
            <a:r>
              <a:rPr sz="2000" b="1" spc="-1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d</a:t>
            </a: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/</a:t>
            </a:r>
            <a:r>
              <a:rPr sz="2000" b="1" spc="-1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l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BL</a:t>
            </a:r>
            <a:r>
              <a:rPr sz="2000" b="1" spc="-1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6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rPbJ</a:t>
            </a:r>
            <a:r>
              <a:rPr sz="2000" b="1" spc="-1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Q</a:t>
            </a:r>
            <a:r>
              <a:rPr sz="2000" b="1" spc="-1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W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k</a:t>
            </a:r>
            <a:endParaRPr lang="en-US" sz="2000" b="1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669925" defTabSz="914400">
              <a:lnSpc>
                <a:spcPct val="125000"/>
              </a:lnSpc>
            </a:pPr>
            <a:endParaRPr sz="2000" b="1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5080" defTabSz="914400">
              <a:lnSpc>
                <a:spcPct val="125000"/>
              </a:lnSpc>
            </a:pP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菲爾今集教會大家如何用方糖構建一座十分堅固的拱橋，利用科學 來解釋拱橋的結構如何受得住</a:t>
            </a:r>
            <a:r>
              <a:rPr b="1" spc="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量</a:t>
            </a:r>
            <a:r>
              <a:rPr b="1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(112 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級</a:t>
            </a:r>
            <a:r>
              <a:rPr b="1" spc="44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陳彥智)</a:t>
            </a:r>
            <a:endParaRPr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914400">
              <a:lnSpc>
                <a:spcPct val="125000"/>
              </a:lnSpc>
            </a:pPr>
            <a:endParaRPr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628650" defTabSz="914400">
              <a:lnSpc>
                <a:spcPct val="125000"/>
              </a:lnSpc>
            </a:pP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生活中</a:t>
            </a:r>
            <a:r>
              <a:rPr sz="2400" b="1" spc="-1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的科</a:t>
            </a: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學 </a:t>
            </a:r>
            <a:r>
              <a:rPr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ABS</a:t>
            </a: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400" b="1" dirty="0" err="1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剎</a:t>
            </a:r>
            <a:r>
              <a:rPr sz="2400" b="1" spc="-15" dirty="0" err="1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車</a:t>
            </a:r>
            <a:r>
              <a:rPr sz="2400" b="1" dirty="0" err="1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系統</a:t>
            </a:r>
            <a:endParaRPr lang="en-US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628650" defTabSz="914400">
              <a:lnSpc>
                <a:spcPct val="125000"/>
              </a:lnSpc>
            </a:pPr>
            <a:r>
              <a:rPr lang="en-US" altLang="zh-TW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Understanding Anti-lock Braking System (ABS) !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spc="-1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https://www.youtube.com/embed/98DXe3uKwfc</a:t>
            </a:r>
            <a:endParaRPr lang="en-US" sz="2000" b="1" spc="-10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628650" defTabSz="914400">
              <a:lnSpc>
                <a:spcPct val="125000"/>
              </a:lnSpc>
            </a:pPr>
            <a:endParaRPr sz="2000" b="1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5080" defTabSz="914400">
              <a:lnSpc>
                <a:spcPct val="125000"/>
              </a:lnSpc>
            </a:pP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如今，幾乎所以現代車輛都使用了防抱死制動系統，即在您剎車時 失去對轉向的控制，借助</a:t>
            </a:r>
            <a:r>
              <a:rPr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b="1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ABS，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將能夠正確駕駛車輛，並且還可 以縮短制動距離。其使你保持車輛與地面為靜摩擦力，因滑動後的</a:t>
            </a:r>
            <a:endParaRPr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914400">
              <a:lnSpc>
                <a:spcPct val="125000"/>
              </a:lnSpc>
            </a:pP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車輛為動摩擦力並難以控制</a:t>
            </a:r>
            <a:r>
              <a:rPr b="1" spc="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r>
              <a:rPr b="1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(113</a:t>
            </a:r>
            <a:r>
              <a:rPr b="1" spc="-3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級</a:t>
            </a:r>
            <a:r>
              <a:rPr b="1" spc="39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張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鈞皓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)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914400">
              <a:lnSpc>
                <a:spcPct val="125000"/>
              </a:lnSpc>
            </a:pPr>
            <a:endParaRPr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452120" defTabSz="914400">
              <a:lnSpc>
                <a:spcPct val="125000"/>
              </a:lnSpc>
            </a:pPr>
            <a:r>
              <a:rPr sz="2400" b="1" dirty="0" err="1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量子力學</a:t>
            </a:r>
            <a:endParaRPr lang="en-US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452120" defTabSz="914400">
              <a:lnSpc>
                <a:spcPct val="125000"/>
              </a:lnSpc>
            </a:pPr>
            <a:r>
              <a:rPr lang="zh-TW" altLang="en-US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這是距離你了解“量子力學”最近的一次</a:t>
            </a:r>
            <a:r>
              <a:rPr lang="en-US" altLang="zh-TW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|</a:t>
            </a:r>
            <a:r>
              <a:rPr lang="zh-TW" altLang="en-US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老吴</a:t>
            </a:r>
            <a:r>
              <a:rPr lang="en-US" altLang="zh-TW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alien</a:t>
            </a:r>
            <a:endParaRPr lang="en-US" sz="2000" b="1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452120" defTabSz="914400">
              <a:lnSpc>
                <a:spcPct val="125000"/>
              </a:lnSpc>
            </a:pPr>
            <a:r>
              <a:rPr sz="2000" b="1" spc="-1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https://www.youtube.com/embed/cg8GxVVCU4M</a:t>
            </a:r>
            <a:endParaRPr lang="en-US" sz="2000" b="1" spc="-10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452120" defTabSz="914400">
              <a:lnSpc>
                <a:spcPct val="125000"/>
              </a:lnSpc>
            </a:pPr>
            <a:endParaRPr sz="2000" b="1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914400">
              <a:lnSpc>
                <a:spcPct val="125000"/>
              </a:lnSpc>
            </a:pP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量子力學是物理學的分支學科。它主要描寫微觀的事物，與相對論</a:t>
            </a:r>
            <a:endParaRPr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5080" defTabSz="914400">
              <a:lnSpc>
                <a:spcPct val="125000"/>
              </a:lnSpc>
            </a:pP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一起被認為是現代物理學的兩大基本支柱，許多物理學理論和科 </a:t>
            </a:r>
            <a:r>
              <a:rPr b="1" spc="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學，如原子物理學、固態物理學、核物理學和粒子物理學以及其它 相關的學科，都是以其為基礎</a:t>
            </a:r>
            <a:r>
              <a:rPr b="1" spc="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r>
              <a:rPr b="1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(113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級</a:t>
            </a:r>
            <a:r>
              <a:rPr b="1" spc="44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鍾宇翔)</a:t>
            </a:r>
            <a:endParaRPr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86CA77A-B9E1-477F-A579-EAF18AD75C34}"/>
              </a:ext>
            </a:extLst>
          </p:cNvPr>
          <p:cNvCxnSpPr>
            <a:cxnSpLocks/>
          </p:cNvCxnSpPr>
          <p:nvPr/>
        </p:nvCxnSpPr>
        <p:spPr>
          <a:xfrm>
            <a:off x="0" y="3904343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6127889-EF5A-4907-B2FF-0048A2071BBC}"/>
              </a:ext>
            </a:extLst>
          </p:cNvPr>
          <p:cNvCxnSpPr>
            <a:cxnSpLocks/>
          </p:cNvCxnSpPr>
          <p:nvPr/>
        </p:nvCxnSpPr>
        <p:spPr>
          <a:xfrm>
            <a:off x="-1" y="722085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BE1FBB4-41B9-4136-93EE-83F1B1870E2D}"/>
              </a:ext>
            </a:extLst>
          </p:cNvPr>
          <p:cNvCxnSpPr>
            <a:cxnSpLocks/>
          </p:cNvCxnSpPr>
          <p:nvPr/>
        </p:nvCxnSpPr>
        <p:spPr>
          <a:xfrm>
            <a:off x="-1" y="10465753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5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67C099D4-67F3-42DD-87E2-E7C368618E48}"/>
              </a:ext>
            </a:extLst>
          </p:cNvPr>
          <p:cNvSpPr txBox="1"/>
          <p:nvPr/>
        </p:nvSpPr>
        <p:spPr>
          <a:xfrm>
            <a:off x="452437" y="359512"/>
            <a:ext cx="6654800" cy="26331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95325">
              <a:lnSpc>
                <a:spcPct val="125000"/>
              </a:lnSpc>
            </a:pPr>
            <a:r>
              <a:rPr sz="2400" b="1" dirty="0" err="1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高斯槍</a:t>
            </a:r>
            <a:endParaRPr lang="en-US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695325">
              <a:lnSpc>
                <a:spcPct val="125000"/>
              </a:lnSpc>
            </a:pPr>
            <a:r>
              <a:rPr lang="en-US" altLang="zh-TW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【Fun</a:t>
            </a:r>
            <a:r>
              <a:rPr lang="zh-TW" altLang="en-US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科學</a:t>
            </a:r>
            <a:r>
              <a:rPr lang="en-US" altLang="zh-TW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】</a:t>
            </a:r>
            <a:r>
              <a:rPr lang="zh-TW" altLang="en-US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真</a:t>
            </a:r>
            <a:r>
              <a:rPr lang="en-US" altLang="zh-TW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‧</a:t>
            </a:r>
            <a:r>
              <a:rPr lang="zh-TW" altLang="en-US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高斯槍的實彈射擊</a:t>
            </a:r>
            <a:r>
              <a:rPr lang="en-US" altLang="zh-TW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</a:t>
            </a:r>
            <a:r>
              <a:rPr lang="zh-TW" altLang="en-US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鐵釘的穿刺力</a:t>
            </a:r>
            <a:r>
              <a:rPr lang="en-US" altLang="zh-TW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)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h</a:t>
            </a:r>
            <a:r>
              <a:rPr sz="2000" b="1" spc="-1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t</a:t>
            </a: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tps</a:t>
            </a:r>
            <a:r>
              <a:rPr sz="2000" b="1" spc="-1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:</a:t>
            </a: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/</a:t>
            </a:r>
            <a:r>
              <a:rPr sz="2000" b="1" spc="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/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ww</a:t>
            </a:r>
            <a:r>
              <a:rPr sz="2000" b="1" spc="-12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w</a:t>
            </a: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.</a:t>
            </a:r>
            <a:r>
              <a:rPr sz="2000" b="1" spc="-1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y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outube</a:t>
            </a:r>
            <a:r>
              <a:rPr sz="2000" b="1" spc="-1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.c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om/emb</a:t>
            </a:r>
            <a:r>
              <a:rPr sz="2000" b="1" spc="-1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e</a:t>
            </a:r>
            <a:r>
              <a:rPr sz="2000" b="1" spc="-1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d</a:t>
            </a: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/x</a:t>
            </a:r>
            <a:r>
              <a:rPr sz="2000" b="1" spc="-1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T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EhMdIl</a:t>
            </a:r>
            <a:r>
              <a:rPr sz="2000" b="1" spc="-1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84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A</a:t>
            </a:r>
            <a:endParaRPr lang="en-US" sz="2000" b="1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695325">
              <a:lnSpc>
                <a:spcPct val="125000"/>
              </a:lnSpc>
            </a:pPr>
            <a:endParaRPr sz="2000" b="1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5080" algn="just">
              <a:lnSpc>
                <a:spcPct val="125000"/>
              </a:lnSpc>
            </a:pP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高斯槍是由牛頓擺改造而成，利用彈性碰撞動量守恆的原理，用強 力磁鐵加速鐵球，讓最前面相同質量的鐵球以加速過程的最大速度 發射出去。</a:t>
            </a:r>
            <a:r>
              <a:rPr sz="1800" b="1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(113 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級</a:t>
            </a:r>
            <a:r>
              <a:rPr sz="1800" b="1" spc="2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余奕霆)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7BA412C-8B8E-4140-8450-8E554E33E26A}"/>
              </a:ext>
            </a:extLst>
          </p:cNvPr>
          <p:cNvCxnSpPr>
            <a:cxnSpLocks/>
          </p:cNvCxnSpPr>
          <p:nvPr/>
        </p:nvCxnSpPr>
        <p:spPr>
          <a:xfrm>
            <a:off x="0" y="3150553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5303F67-D133-488E-A2D9-37BF3FDD15A3}"/>
              </a:ext>
            </a:extLst>
          </p:cNvPr>
          <p:cNvCxnSpPr>
            <a:cxnSpLocks/>
          </p:cNvCxnSpPr>
          <p:nvPr/>
        </p:nvCxnSpPr>
        <p:spPr>
          <a:xfrm>
            <a:off x="0" y="334649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08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182</Words>
  <Application>Microsoft Office PowerPoint</Application>
  <PresentationFormat>自訂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Microsoft JhengHei</vt:lpstr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2</cp:revision>
  <dcterms:created xsi:type="dcterms:W3CDTF">2021-03-24T22:04:05Z</dcterms:created>
  <dcterms:modified xsi:type="dcterms:W3CDTF">2021-03-24T22:18:02Z</dcterms:modified>
</cp:coreProperties>
</file>