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Y29bnCqzeZc6qTwtRV5JsuwCk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688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2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2504144" y="9909730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5339021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519729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87909" y="2978020"/>
            <a:ext cx="6783857" cy="652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2504144" y="9909730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5339021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1694512" y="4284622"/>
            <a:ext cx="9060817" cy="163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-1612846" y="2701815"/>
            <a:ext cx="9060817" cy="479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2504144" y="9909730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5339021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519729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519729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2504144" y="9909730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5339021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2504144" y="9909730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5339021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519729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827086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2504144" y="9909730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5339021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520713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520713" y="2620981"/>
            <a:ext cx="3198096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520713" y="3905482"/>
            <a:ext cx="3198096" cy="574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3827087" y="2620981"/>
            <a:ext cx="3213846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3827087" y="3905482"/>
            <a:ext cx="3213846" cy="574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2504144" y="9909730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5339021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19729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2504144" y="9909730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5339021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2504144" y="9909730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5339021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3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213847" y="1539426"/>
            <a:ext cx="3827086" cy="759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520712" y="3207544"/>
            <a:ext cx="2438193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2504144" y="9909730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5339021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3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3213847" y="1539426"/>
            <a:ext cx="3827086" cy="759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520712" y="3207544"/>
            <a:ext cx="2438193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2504144" y="9909730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5339021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519729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519729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2504144" y="9909730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5339021" y="9909730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KzoPZCgUe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046028" y="255683"/>
            <a:ext cx="346761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角動量</a:t>
            </a:r>
            <a:endParaRPr sz="3200" b="1" dirty="0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3200" b="1" dirty="0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有關角動量的技術</a:t>
            </a:r>
            <a:endParaRPr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821622" y="1849023"/>
            <a:ext cx="5916428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一、陀螺儀：</a:t>
            </a: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algn="l"/>
            <a:r>
              <a:rPr lang="en-US" altLang="zh-TW" sz="2000" b="1" i="0" dirty="0">
                <a:solidFill>
                  <a:srgbClr val="66FF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2000" b="1" i="0" dirty="0">
                <a:solidFill>
                  <a:srgbClr val="66FF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原來如此</a:t>
            </a:r>
            <a:r>
              <a:rPr lang="en-US" altLang="zh-TW" sz="2000" b="1" i="0" dirty="0">
                <a:solidFill>
                  <a:srgbClr val="66FF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》 </a:t>
            </a:r>
            <a:r>
              <a:rPr lang="zh-TW" altLang="en-US" sz="2000" b="1" i="0" dirty="0">
                <a:solidFill>
                  <a:srgbClr val="66FF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平衡神器 </a:t>
            </a:r>
            <a:r>
              <a:rPr lang="en-US" altLang="zh-TW" sz="2000" b="1" i="0" dirty="0">
                <a:solidFill>
                  <a:srgbClr val="66FF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20170618 | CCTV</a:t>
            </a:r>
            <a:r>
              <a:rPr lang="zh-TW" altLang="en-US" sz="2000" b="1" i="0" dirty="0">
                <a:solidFill>
                  <a:srgbClr val="66FF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科教</a:t>
            </a:r>
          </a:p>
          <a:p>
            <a:r>
              <a:rPr lang="en-US" altLang="zh-TW" sz="2000" b="1" u="sng" dirty="0">
                <a:solidFill>
                  <a:srgbClr val="66FF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https://youtu.be/oKzoPZCgUe0</a:t>
            </a:r>
            <a:endParaRPr lang="zh-TW" altLang="en-US" sz="2000" b="1" dirty="0">
              <a:solidFill>
                <a:srgbClr val="66FF3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  <a:p>
            <a:pPr algn="ctr">
              <a:lnSpc>
                <a:spcPct val="125000"/>
              </a:lnSpc>
            </a:pPr>
            <a:endParaRPr sz="2000" b="1" dirty="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>
              <a:lnSpc>
                <a:spcPct val="125000"/>
              </a:lnSpc>
            </a:pPr>
            <a:r>
              <a:rPr lang="zh-TW" altLang="en-US" sz="1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陀螺儀，是一種用來感測與維持方向的裝置，同樣也是根據角動量守恆的理論設計出來的。陀螺儀主要是由一個位於軸心且可旋轉的轉子構成。 陀螺儀一旦開始旋轉，由於轉子的角動量，陀螺儀有抗拒方向改變的趨向。憑藉著這種特性，可讓陀螺儀作用於導航、定位等系統，甚至很多高價位的手錶也會看到陀螺儀的存在。 </a:t>
            </a:r>
            <a:r>
              <a:rPr lang="en-US" altLang="zh-TW" sz="1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(113</a:t>
            </a:r>
            <a:r>
              <a:rPr lang="zh-TW" altLang="en-US" sz="1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級 陳子義</a:t>
            </a:r>
            <a:r>
              <a:rPr lang="en-US" altLang="zh-TW" sz="1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8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21621" y="6126656"/>
            <a:ext cx="5916428" cy="320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二、槍，子彈：</a:t>
            </a: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en-US" altLang="zh-TW" sz="2000" b="1" dirty="0">
                <a:solidFill>
                  <a:srgbClr val="66FF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How Fast Does A Bullet Spin Going 3000 FPS? It Depends - How To Figure Bullet RPMs</a:t>
            </a:r>
          </a:p>
          <a:p>
            <a:r>
              <a:rPr lang="en-US" altLang="zh-TW" sz="2000" b="1" u="sng" dirty="0">
                <a:solidFill>
                  <a:srgbClr val="66FF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https://www.youtube.com/watch?v=F2dq1AUOt4o</a:t>
            </a:r>
          </a:p>
          <a:p>
            <a:pPr algn="ctr">
              <a:lnSpc>
                <a:spcPct val="125000"/>
              </a:lnSpc>
            </a:pPr>
            <a:endParaRPr sz="2000" b="1" dirty="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>
              <a:lnSpc>
                <a:spcPct val="125000"/>
              </a:lnSpc>
            </a:pPr>
            <a:r>
              <a:rPr lang="zh-TW" altLang="en-US" sz="1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槍枝的槍管內之所以要設計有膛線，便是希望子彈在射出時能產生旋轉，讓子彈受膛線摩擦，產生角動量維持子彈的移動方向，才能讓子彈能準確地命中目標。</a:t>
            </a:r>
            <a:endParaRPr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F0B9633-211B-4B31-84C2-A91557A0831A}"/>
              </a:ext>
            </a:extLst>
          </p:cNvPr>
          <p:cNvCxnSpPr/>
          <p:nvPr/>
        </p:nvCxnSpPr>
        <p:spPr>
          <a:xfrm>
            <a:off x="-1" y="5743684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A5D8D07-4A3E-4BC8-8AD6-C2CBFAD29E77}"/>
              </a:ext>
            </a:extLst>
          </p:cNvPr>
          <p:cNvCxnSpPr/>
          <p:nvPr/>
        </p:nvCxnSpPr>
        <p:spPr>
          <a:xfrm>
            <a:off x="-1" y="10655949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886676" y="608054"/>
            <a:ext cx="5786323" cy="6016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三、彈弓效應：</a:t>
            </a: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algn="l"/>
            <a:r>
              <a:rPr lang="zh-TW" altLang="en-US" sz="2000" b="1" i="0" dirty="0">
                <a:solidFill>
                  <a:srgbClr val="66FF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流浪地球中的“引力彈弓”效應是啥？李永樂老師教你如何逃出太陽系</a:t>
            </a:r>
          </a:p>
          <a:p>
            <a:r>
              <a:rPr lang="en-US" altLang="zh-TW" sz="2000" b="1" u="sng" dirty="0">
                <a:solidFill>
                  <a:srgbClr val="66FF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https://youtu.be/OvNjeJvnXJA</a:t>
            </a:r>
          </a:p>
          <a:p>
            <a:pPr algn="ctr">
              <a:lnSpc>
                <a:spcPct val="125000"/>
              </a:lnSpc>
            </a:pPr>
            <a:endParaRPr sz="2000" b="1" dirty="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>
              <a:lnSpc>
                <a:spcPct val="125000"/>
              </a:lnSpc>
            </a:pPr>
            <a:r>
              <a:rPr lang="zh-TW" altLang="en-US" sz="1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又稱作重力助推，行星的重力助推作用能夠改變飛行器相對於太陽的速度，但由於必須遵守能量守恆定律，所以它和行星間的相對速度絕對值並沒有改變（前進方向會不同）。在飛行器第一次從遠距離接近行星時，產生的運動效果就像該飛行器被行星反彈開了。科學家們稱這種情況為彈性碰撞，不過兩者之間並沒有發生實體接觸而已。該理論看似違背了能量守恆和動量守恆定律，憑空給予了飛行器強大的動能或讓動能不見了，但這是由於我們忽略了飛行器也對行星的重力影響。飛行器獲得的線性動量在數值上等同於行星失去的線性動量，反之亦然，不過由於行星的巨大質量，使得這種增加或損失對其速度的影響可以忽略不計。</a:t>
            </a:r>
            <a:r>
              <a:rPr lang="en-US" altLang="zh-TW" sz="1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(113</a:t>
            </a:r>
            <a:r>
              <a:rPr lang="zh-TW" altLang="en-US" sz="1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級  陳子義</a:t>
            </a:r>
            <a:r>
              <a:rPr lang="en-US" altLang="zh-TW" sz="1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8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886676" y="6759195"/>
            <a:ext cx="5786323" cy="290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四、美式足球：</a:t>
            </a: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algn="l"/>
            <a:r>
              <a:rPr lang="zh-TW" altLang="en-US" sz="2000" b="1" i="0" dirty="0">
                <a:solidFill>
                  <a:srgbClr val="66FF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台北獵人小學堂</a:t>
            </a:r>
            <a:r>
              <a:rPr lang="en-US" altLang="zh-TW" sz="2000" b="1" i="0" dirty="0">
                <a:solidFill>
                  <a:srgbClr val="66FF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i="0" dirty="0">
                <a:solidFill>
                  <a:srgbClr val="66FF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基礎傳接球</a:t>
            </a:r>
          </a:p>
          <a:p>
            <a:r>
              <a:rPr lang="en-US" altLang="zh-TW" sz="2000" b="1" u="sng" dirty="0">
                <a:solidFill>
                  <a:srgbClr val="66FF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https://www.youtube.com/watch?app=desktop&amp;v=TGGWr5IiCp8</a:t>
            </a:r>
          </a:p>
          <a:p>
            <a:pPr algn="ctr">
              <a:lnSpc>
                <a:spcPct val="125000"/>
              </a:lnSpc>
            </a:pPr>
            <a:endParaRPr sz="2000" b="1" dirty="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>
              <a:lnSpc>
                <a:spcPct val="125000"/>
              </a:lnSpc>
            </a:pPr>
            <a:r>
              <a:rPr lang="zh-TW" altLang="en-US" sz="1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美式足球的形狀相當特別，外型類似橄欖，所以又稱橄欖球。在傳橄欖球時，通常會代一些旋轉，使他具備角動量，這樣飛行時會更加穩定。</a:t>
            </a:r>
            <a:r>
              <a:rPr lang="en-US" altLang="zh-TW" sz="1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(113  </a:t>
            </a:r>
            <a:r>
              <a:rPr lang="zh-TW" altLang="en-US" sz="1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湛政軒</a:t>
            </a:r>
            <a:r>
              <a:rPr lang="en-US" altLang="zh-TW" sz="1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8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CE7F3DC-09EC-48A3-9482-4F2C1392BA9C}"/>
              </a:ext>
            </a:extLst>
          </p:cNvPr>
          <p:cNvCxnSpPr/>
          <p:nvPr/>
        </p:nvCxnSpPr>
        <p:spPr>
          <a:xfrm>
            <a:off x="-1" y="6679355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22805ED-397E-49E7-9DB2-BE4B05DC9E1E}"/>
              </a:ext>
            </a:extLst>
          </p:cNvPr>
          <p:cNvCxnSpPr/>
          <p:nvPr/>
        </p:nvCxnSpPr>
        <p:spPr>
          <a:xfrm>
            <a:off x="-1" y="10485825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BBB6CF3-712D-4249-A906-913C3CA4B17A}"/>
              </a:ext>
            </a:extLst>
          </p:cNvPr>
          <p:cNvCxnSpPr/>
          <p:nvPr/>
        </p:nvCxnSpPr>
        <p:spPr>
          <a:xfrm>
            <a:off x="-1" y="10655938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自訂</PresentationFormat>
  <Paragraphs>22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Microsoft JhengHei</vt:lpstr>
      <vt:lpstr>Microsoft JhengHei</vt:lpstr>
      <vt:lpstr>DFKai-SB</vt:lpstr>
      <vt:lpstr>Arial</vt:lpstr>
      <vt:lpstr>Calibri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瑞玉 蕭</cp:lastModifiedBy>
  <cp:revision>1</cp:revision>
  <dcterms:created xsi:type="dcterms:W3CDTF">2020-08-26T09:46:03Z</dcterms:created>
  <dcterms:modified xsi:type="dcterms:W3CDTF">2021-01-15T15:11:41Z</dcterms:modified>
</cp:coreProperties>
</file>