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FFFF66"/>
    <a:srgbClr val="FFCC00"/>
    <a:srgbClr val="FF9900"/>
    <a:srgbClr val="CC99FF"/>
    <a:srgbClr val="FFCCFF"/>
    <a:srgbClr val="FF66FF"/>
    <a:srgbClr val="00CC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53" d="100"/>
          <a:sy n="53" d="100"/>
        </p:scale>
        <p:origin x="25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26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70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93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57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05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54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8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65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98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CEB61AC-94C5-4836-86E3-06D214329223}"/>
              </a:ext>
            </a:extLst>
          </p:cNvPr>
          <p:cNvSpPr txBox="1"/>
          <p:nvPr/>
        </p:nvSpPr>
        <p:spPr>
          <a:xfrm>
            <a:off x="325437" y="513889"/>
            <a:ext cx="6908800" cy="956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磁性與磁懸浮</a:t>
            </a:r>
            <a:endParaRPr kumimoji="0" lang="en-US" altLang="zh-TW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與本主題有關的藝術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磁墨 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《2016</a:t>
            </a:r>
            <a:r>
              <a:rPr lang="zh-TW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第十一屆台北數位藝術節</a:t>
            </a: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》K.T.</a:t>
            </a:r>
            <a:r>
              <a:rPr lang="zh-TW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科藝獎 </a:t>
            </a: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互動組 </a:t>
            </a: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磁墨</a:t>
            </a: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https://www.youtube.com/embed/B9q7oWQb5A4</a:t>
            </a:r>
          </a:p>
          <a:p>
            <a:pPr>
              <a:lnSpc>
                <a:spcPct val="125000"/>
              </a:lnSpc>
            </a:pPr>
            <a:endParaRPr lang="en-US" altLang="zh-TW"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25000"/>
              </a:lnSpc>
            </a:pP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將磁粉當作墨水在宣紙上將磁鐵當作毛筆作畫，形成一幅由磁粉做成的山水畫。 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
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磁流體：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Concept Zero Ferrofluid Display Bottle - mini </a:t>
            </a:r>
            <a:r>
              <a:rPr lang="en-US" altLang="zh-TW" sz="2000" b="1" dirty="0" err="1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zKull</a:t>
            </a: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50ml</a:t>
            </a:r>
          </a:p>
          <a:p>
            <a:pPr algn="just"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https://youtu.be/QReDY9CKBeU</a:t>
            </a:r>
          </a:p>
          <a:p>
            <a:pPr algn="just">
              <a:lnSpc>
                <a:spcPct val="125000"/>
              </a:lnSpc>
            </a:pPr>
            <a:endParaRPr lang="en-US" altLang="zh-TW"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日常生活中，磁鐵是固體，可是超出了攝氏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度，它就會失去磁力。因為高溫會令磁鐵內的粒子快速震動，而失去方向性（即磁力）。磁鐵的熔點（從固體變成液體的溫度）為攝氏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1,400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度，在到達磁鐵的熔點前，它就已經失去磁力，所以鐵磁流體並非把磁石加熱熔解而成的。</a:t>
            </a:r>
          </a:p>
          <a:p>
            <a:pPr fontAlgn="base"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高溫會令磁鐵失去磁性，科學家以化學方式把磁鐵變至納米大小，使之能受磁場影響，再把它們懸浮在水溶性或油溶性的液體中，這就是鐵磁流體了。這些細小的磁鐵粒子不會因為地心吸力而往下沉，就如脂肪在牛奶中不會沉澱一樣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3F0EF13-9682-4394-8B9E-2AFD81D4D5FC}"/>
              </a:ext>
            </a:extLst>
          </p:cNvPr>
          <p:cNvCxnSpPr/>
          <p:nvPr/>
        </p:nvCxnSpPr>
        <p:spPr>
          <a:xfrm>
            <a:off x="-1" y="456474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5328AD8-6717-4952-BEE4-9F543FEDA916}"/>
              </a:ext>
            </a:extLst>
          </p:cNvPr>
          <p:cNvSpPr txBox="1"/>
          <p:nvPr/>
        </p:nvSpPr>
        <p:spPr>
          <a:xfrm>
            <a:off x="654815" y="4058632"/>
            <a:ext cx="6250044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磁流體藝術瓶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75B2E3-17FB-F545-BC98-B20A31696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027" y="4735856"/>
            <a:ext cx="4505618" cy="4505618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D9FE4B2B-CC92-49F1-A298-73C8D0DD0E10}"/>
              </a:ext>
            </a:extLst>
          </p:cNvPr>
          <p:cNvGrpSpPr/>
          <p:nvPr/>
        </p:nvGrpSpPr>
        <p:grpSpPr>
          <a:xfrm>
            <a:off x="-3100" y="1321702"/>
            <a:ext cx="7562775" cy="2326746"/>
            <a:chOff x="0" y="4440350"/>
            <a:chExt cx="7528907" cy="270510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3CDADF1-26AC-4891-BC6A-05311FC2F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440351"/>
              <a:ext cx="4064000" cy="27051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024F548-886B-45B6-B358-6956D2B46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70" b="13363"/>
            <a:stretch/>
          </p:blipFill>
          <p:spPr>
            <a:xfrm>
              <a:off x="4064000" y="4440350"/>
              <a:ext cx="3464907" cy="2705101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6DC5C69-DE00-4755-B0B0-AE2641147934}"/>
              </a:ext>
            </a:extLst>
          </p:cNvPr>
          <p:cNvSpPr txBox="1"/>
          <p:nvPr/>
        </p:nvSpPr>
        <p:spPr>
          <a:xfrm>
            <a:off x="654815" y="535602"/>
            <a:ext cx="3918856" cy="404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磁流體創作的視覺版畫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5411E81-E6E3-4A01-915C-A127F0F5CEB4}"/>
              </a:ext>
            </a:extLst>
          </p:cNvPr>
          <p:cNvCxnSpPr/>
          <p:nvPr/>
        </p:nvCxnSpPr>
        <p:spPr>
          <a:xfrm>
            <a:off x="-3100" y="952137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E218EED-4E06-4C5F-91A9-AB482E5260E7}"/>
              </a:ext>
            </a:extLst>
          </p:cNvPr>
          <p:cNvCxnSpPr/>
          <p:nvPr/>
        </p:nvCxnSpPr>
        <p:spPr>
          <a:xfrm>
            <a:off x="0" y="970280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8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260</Words>
  <Application>Microsoft Office PowerPoint</Application>
  <PresentationFormat>自訂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27</cp:revision>
  <dcterms:created xsi:type="dcterms:W3CDTF">2020-08-26T09:46:03Z</dcterms:created>
  <dcterms:modified xsi:type="dcterms:W3CDTF">2021-03-28T15:32:27Z</dcterms:modified>
</cp:coreProperties>
</file>