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5214" autoAdjust="0"/>
  </p:normalViewPr>
  <p:slideViewPr>
    <p:cSldViewPr snapToGrid="0">
      <p:cViewPr varScale="1">
        <p:scale>
          <a:sx n="53" d="100"/>
          <a:sy n="53" d="100"/>
        </p:scale>
        <p:origin x="26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74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26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44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8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24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47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14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7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21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22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94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65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embed/fMLYKEAfLn4?start=33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DE57FDA-21C9-41F4-BCAA-186342950E70}"/>
                  </a:ext>
                </a:extLst>
              </p:cNvPr>
              <p:cNvSpPr txBox="1"/>
              <p:nvPr/>
            </p:nvSpPr>
            <p:spPr>
              <a:xfrm>
                <a:off x="392400" y="310723"/>
                <a:ext cx="6774872" cy="93362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zh-TW" altLang="en-US" sz="3200" b="1" kern="100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雷射筆的光學</a:t>
                </a:r>
                <a:endParaRPr lang="en-US" altLang="zh-TW" sz="3200" b="1" kern="100" dirty="0">
                  <a:solidFill>
                    <a:srgbClr val="FF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3200" b="1" i="0" strike="noStrike" kern="1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與本主題有關的數學</a:t>
                </a:r>
                <a:endParaRPr kumimoji="0" lang="en-US" altLang="zh-TW" sz="3200" b="1" i="0" strike="noStrike" kern="1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TW" sz="2400" b="1" kern="100" dirty="0">
                    <a:solidFill>
                      <a:srgbClr val="00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1.</a:t>
                </a:r>
                <a:r>
                  <a:rPr lang="zh-TW" altLang="zh-TW" sz="2400" b="1" kern="100" dirty="0">
                    <a:solidFill>
                      <a:srgbClr val="00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繞射波紋測寬：</a:t>
                </a:r>
                <a:endParaRPr lang="zh-TW" altLang="zh-TW" sz="2400" b="1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TW" sz="1800" b="1" kern="100" dirty="0">
                    <a:solidFill>
                      <a:srgbClr val="00FF00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 </a:t>
                </a:r>
                <a:endParaRPr lang="zh-TW" altLang="zh-TW" sz="1800" b="1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TW" altLang="zh-TW" sz="1800" b="1" kern="100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我們在演示影片中提到，可以藉繞射波紋測出如頭髮之類，難以簡單量測的東西。利用高中所學的公式</a:t>
                </a:r>
                <a:r>
                  <a:rPr lang="en-US" altLang="zh-TW" sz="1800" b="1" kern="100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:</a:t>
                </a:r>
                <a:r>
                  <a:rPr lang="zh-TW" altLang="zh-TW" sz="1800" b="1" kern="100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亮紋寬度</a:t>
                </a:r>
                <a14:m>
                  <m:oMath xmlns:m="http://schemas.openxmlformats.org/officeDocument/2006/math">
                    <m:r>
                      <a:rPr lang="en-US" altLang="zh-TW" sz="1800" b="1" i="1" kern="100" smtClean="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sz="1800" b="1" i="1" kern="100" smtClean="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≈</m:t>
                    </m:r>
                    <m:f>
                      <m:fPr>
                        <m:ctrlPr>
                          <a:rPr lang="zh-TW" altLang="zh-TW" sz="1800" b="1" i="1" kern="1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b="1" i="1" kern="100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altLang="zh-TW" sz="1800" b="1" i="1" kern="100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𝝀</m:t>
                        </m:r>
                      </m:num>
                      <m:den>
                        <m:r>
                          <a:rPr lang="en-US" altLang="zh-TW" sz="1800" b="1" i="1" kern="100" smtClean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𝒅</m:t>
                        </m:r>
                      </m:den>
                    </m:f>
                  </m:oMath>
                </a14:m>
                <a:r>
                  <a:rPr lang="zh-TW" altLang="zh-TW" sz="1800" b="1" kern="100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sz="1800" b="1" kern="100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r</a:t>
                </a:r>
                <a:r>
                  <a:rPr lang="zh-TW" altLang="zh-TW" sz="1800" b="1" kern="100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為狹縫到屏幕距離，</a:t>
                </a:r>
                <a14:m>
                  <m:oMath xmlns:m="http://schemas.openxmlformats.org/officeDocument/2006/math">
                    <m:r>
                      <a:rPr lang="en-US" altLang="zh-TW" sz="1800" b="1" i="1" kern="100" smtClean="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zh-TW" altLang="zh-TW" sz="1800" b="1" kern="100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為入射光波長，</a:t>
                </a:r>
                <a:r>
                  <a:rPr lang="en-US" altLang="zh-TW" sz="1800" b="1" kern="100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d</a:t>
                </a:r>
                <a:r>
                  <a:rPr lang="zh-TW" altLang="zh-TW" sz="1800" b="1" kern="100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就是我們欲知的長度了。</a:t>
                </a:r>
                <a:endParaRPr lang="zh-TW" altLang="zh-TW" sz="1800" b="1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25000"/>
                  </a:lnSpc>
                </a:pPr>
                <a:r>
                  <a:rPr lang="en-US" altLang="zh-TW" sz="2000" b="1" kern="100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113</a:t>
                </a:r>
                <a:r>
                  <a:rPr lang="zh-TW" altLang="zh-TW" sz="2000" b="1" kern="100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級 王文淵</a:t>
                </a:r>
                <a:endParaRPr lang="en-US" altLang="zh-TW" sz="2000" b="1" kern="100" dirty="0">
                  <a:solidFill>
                    <a:srgbClr val="FFFFFF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25000"/>
                  </a:lnSpc>
                </a:pPr>
                <a:endParaRPr lang="en-US" altLang="zh-TW" sz="2800" b="1" kern="10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TW" sz="2400" b="1" kern="100" dirty="0">
                    <a:solidFill>
                      <a:srgbClr val="00FFFF"/>
                    </a:solidFill>
                    <a:effectLst/>
                    <a:latin typeface="微軟正黑體" panose="020B0604030504040204" pitchFamily="34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2.</a:t>
                </a:r>
                <a:r>
                  <a:rPr lang="zh-TW" altLang="zh-TW" sz="2400" b="1" kern="100" dirty="0">
                    <a:solidFill>
                      <a:srgbClr val="00FFFF"/>
                    </a:solidFill>
                    <a:effectLst/>
                    <a:latin typeface="Calibri" panose="020F050202020403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雷射冷卻：</a:t>
                </a:r>
                <a:endParaRPr lang="zh-TW" altLang="zh-TW" sz="2400" b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TW" altLang="en-US" sz="2000" b="1" dirty="0">
                    <a:solidFill>
                      <a:srgbClr val="00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諾貝爾物理學獎深度解讀：光學鑷子和啁啾放大技術是什麼？ 李永樂老師告訴你
</a:t>
                </a:r>
                <a:r>
                  <a:rPr lang="en-US" altLang="zh-TW" sz="2000" b="1" kern="100" dirty="0">
                    <a:solidFill>
                      <a:srgbClr val="00FF00"/>
                    </a:solidFill>
                    <a:effectLst/>
                    <a:latin typeface="微軟正黑體" panose="020B0604030504040204" pitchFamily="34" charset="-120"/>
                    <a:ea typeface="新細明體" panose="02020500000000000000" pitchFamily="18" charset="-120"/>
                    <a:cs typeface="Times New Roman" panose="02020603050405020304" pitchFamily="18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https://www.youtube.com/embed/fMLYKEAfLn4?start=336</a:t>
                </a:r>
                <a:endParaRPr lang="zh-TW" altLang="zh-TW" sz="2000" b="1" kern="100" dirty="0">
                  <a:solidFill>
                    <a:srgbClr val="00FF00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TW" sz="1800" b="1" kern="100" dirty="0">
                    <a:solidFill>
                      <a:srgbClr val="00FF00"/>
                    </a:solidFill>
                    <a:effectLst/>
                    <a:latin typeface="微軟正黑體" panose="020B0604030504040204" pitchFamily="34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 </a:t>
                </a:r>
                <a:endParaRPr lang="zh-TW" altLang="zh-TW" sz="1800" b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TW" altLang="zh-TW" sz="1800" b="1" kern="1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一個原子與頻率為</a:t>
                </a:r>
                <a:r>
                  <a:rPr lang="en-US" altLang="zh-TW" sz="1800" b="1" kern="1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f1</a:t>
                </a:r>
                <a:r>
                  <a:rPr lang="zh-TW" altLang="zh-TW" sz="1800" b="1" kern="1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的光子相撞，當兩者相對速度可以因都卜勒效應使原子被激發，並釋放一個頻率</a:t>
                </a:r>
                <a:r>
                  <a:rPr lang="en-US" altLang="zh-TW" sz="1800" b="1" kern="1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f2&gt;f1</a:t>
                </a:r>
                <a:r>
                  <a:rPr lang="zh-TW" altLang="zh-TW" sz="1800" b="1" kern="1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的光子。而光的能量又取決於頻率</a:t>
                </a:r>
                <a14:m>
                  <m:oMath xmlns:m="http://schemas.openxmlformats.org/officeDocument/2006/math">
                    <m:r>
                      <a:rPr lang="en-US" altLang="zh-TW" sz="1800" b="1" i="1" kern="100" smtClean="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𝑬</m:t>
                    </m:r>
                    <m:r>
                      <a:rPr lang="en-US" altLang="zh-TW" sz="1800" b="1" i="1" kern="100" smtClean="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1" i="1" kern="100" smtClean="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𝒉𝒇</m:t>
                    </m:r>
                  </m:oMath>
                </a14:m>
                <a:r>
                  <a:rPr lang="zh-TW" altLang="zh-TW" sz="1800" b="1" kern="1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，因此原子釋放的光子能量會比吸收的光子能量高，而這中間的能量差其實是以原子動能補償，如此可降低原子的溫度。</a:t>
                </a:r>
                <a:endParaRPr lang="zh-TW" altLang="zh-TW" sz="1800" b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25000"/>
                  </a:lnSpc>
                </a:pPr>
                <a:r>
                  <a:rPr lang="en-US" altLang="zh-TW" sz="1800" b="1" kern="100" dirty="0">
                    <a:solidFill>
                      <a:srgbClr val="FFFFFF"/>
                    </a:solidFill>
                    <a:effectLst/>
                    <a:latin typeface="微軟正黑體" panose="020B0604030504040204" pitchFamily="34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113</a:t>
                </a:r>
                <a:r>
                  <a:rPr lang="zh-TW" altLang="zh-TW" sz="1800" b="1" kern="10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級 王文淵</a:t>
                </a:r>
                <a:endParaRPr lang="zh-TW" altLang="zh-TW" sz="1800" b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zh-TW" altLang="zh-TW" sz="1800" b="1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1" i="0" strike="noStrike" kern="1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DE57FDA-21C9-41F4-BCAA-18634295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00" y="310723"/>
                <a:ext cx="6774872" cy="9336274"/>
              </a:xfrm>
              <a:prstGeom prst="rect">
                <a:avLst/>
              </a:prstGeom>
              <a:blipFill>
                <a:blip r:embed="rId3"/>
                <a:stretch>
                  <a:fillRect l="-1349" t="-196" r="-8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ACBC7FB-DD3D-4366-B9B9-C15C3CA5526B}"/>
              </a:ext>
            </a:extLst>
          </p:cNvPr>
          <p:cNvCxnSpPr/>
          <p:nvPr/>
        </p:nvCxnSpPr>
        <p:spPr>
          <a:xfrm>
            <a:off x="-1" y="4263958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A47C314-D92C-4185-8997-1BB84790C298}"/>
              </a:ext>
            </a:extLst>
          </p:cNvPr>
          <p:cNvCxnSpPr/>
          <p:nvPr/>
        </p:nvCxnSpPr>
        <p:spPr>
          <a:xfrm>
            <a:off x="0" y="919617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9057E3D-B174-4D2D-9D69-C0A83B6FCFFD}"/>
              </a:ext>
            </a:extLst>
          </p:cNvPr>
          <p:cNvCxnSpPr/>
          <p:nvPr/>
        </p:nvCxnSpPr>
        <p:spPr>
          <a:xfrm>
            <a:off x="0" y="9392119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55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207</Words>
  <Application>Microsoft Office PowerPoint</Application>
  <PresentationFormat>自訂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45</cp:revision>
  <dcterms:created xsi:type="dcterms:W3CDTF">2020-08-26T09:46:03Z</dcterms:created>
  <dcterms:modified xsi:type="dcterms:W3CDTF">2021-03-14T10:50:27Z</dcterms:modified>
</cp:coreProperties>
</file>