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
  </p:notesMasterIdLst>
  <p:sldIdLst>
    <p:sldId id="256" r:id="rId2"/>
    <p:sldId id="257" r:id="rId3"/>
    <p:sldId id="258" r:id="rId4"/>
  </p:sldIdLst>
  <p:sldSz cx="7559675" cy="106918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 roundtripDataSignature="AMtx7mgzvjooqUT7QnUBOv0W9/g6mCSzq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9A5B7D-2A93-0521-605E-D5D972B4C2A6}" v="7" dt="2021-01-23T14:59:49.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184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customschemas.google.com/relationships/presentationmetadata" Target="metadata"/><Relationship Id="rId11" Type="http://schemas.microsoft.com/office/2015/10/relationships/revisionInfo" Target="revisionInfo.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566976" y="1749795"/>
            <a:ext cx="6425724" cy="37223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960"/>
              <a:buFont typeface="Calibri"/>
              <a:buNone/>
              <a:defRPr sz="49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944960" y="5615678"/>
            <a:ext cx="5669756" cy="2581379"/>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827"/>
              </a:spcBef>
              <a:spcAft>
                <a:spcPts val="0"/>
              </a:spcAft>
              <a:buClr>
                <a:schemeClr val="dk1"/>
              </a:buClr>
              <a:buSzPts val="1984"/>
              <a:buNone/>
              <a:defRPr sz="1984"/>
            </a:lvl1pPr>
            <a:lvl2pPr lvl="1" algn="ctr">
              <a:lnSpc>
                <a:spcPct val="90000"/>
              </a:lnSpc>
              <a:spcBef>
                <a:spcPts val="413"/>
              </a:spcBef>
              <a:spcAft>
                <a:spcPts val="0"/>
              </a:spcAft>
              <a:buClr>
                <a:schemeClr val="dk1"/>
              </a:buClr>
              <a:buSzPts val="1653"/>
              <a:buNone/>
              <a:defRPr sz="1653"/>
            </a:lvl2pPr>
            <a:lvl3pPr lvl="2" algn="ctr">
              <a:lnSpc>
                <a:spcPct val="90000"/>
              </a:lnSpc>
              <a:spcBef>
                <a:spcPts val="413"/>
              </a:spcBef>
              <a:spcAft>
                <a:spcPts val="0"/>
              </a:spcAft>
              <a:buClr>
                <a:schemeClr val="dk1"/>
              </a:buClr>
              <a:buSzPts val="1488"/>
              <a:buNone/>
              <a:defRPr sz="1488"/>
            </a:lvl3pPr>
            <a:lvl4pPr lvl="3" algn="ctr">
              <a:lnSpc>
                <a:spcPct val="90000"/>
              </a:lnSpc>
              <a:spcBef>
                <a:spcPts val="413"/>
              </a:spcBef>
              <a:spcAft>
                <a:spcPts val="0"/>
              </a:spcAft>
              <a:buClr>
                <a:schemeClr val="dk1"/>
              </a:buClr>
              <a:buSzPts val="1323"/>
              <a:buNone/>
              <a:defRPr sz="1323"/>
            </a:lvl4pPr>
            <a:lvl5pPr lvl="4" algn="ctr">
              <a:lnSpc>
                <a:spcPct val="90000"/>
              </a:lnSpc>
              <a:spcBef>
                <a:spcPts val="413"/>
              </a:spcBef>
              <a:spcAft>
                <a:spcPts val="0"/>
              </a:spcAft>
              <a:buClr>
                <a:schemeClr val="dk1"/>
              </a:buClr>
              <a:buSzPts val="1323"/>
              <a:buNone/>
              <a:defRPr sz="1323"/>
            </a:lvl5pPr>
            <a:lvl6pPr lvl="5" algn="ctr">
              <a:lnSpc>
                <a:spcPct val="90000"/>
              </a:lnSpc>
              <a:spcBef>
                <a:spcPts val="413"/>
              </a:spcBef>
              <a:spcAft>
                <a:spcPts val="0"/>
              </a:spcAft>
              <a:buClr>
                <a:schemeClr val="dk1"/>
              </a:buClr>
              <a:buSzPts val="1323"/>
              <a:buNone/>
              <a:defRPr sz="1323"/>
            </a:lvl6pPr>
            <a:lvl7pPr lvl="6" algn="ctr">
              <a:lnSpc>
                <a:spcPct val="90000"/>
              </a:lnSpc>
              <a:spcBef>
                <a:spcPts val="413"/>
              </a:spcBef>
              <a:spcAft>
                <a:spcPts val="0"/>
              </a:spcAft>
              <a:buClr>
                <a:schemeClr val="dk1"/>
              </a:buClr>
              <a:buSzPts val="1323"/>
              <a:buNone/>
              <a:defRPr sz="1323"/>
            </a:lvl7pPr>
            <a:lvl8pPr lvl="7" algn="ctr">
              <a:lnSpc>
                <a:spcPct val="90000"/>
              </a:lnSpc>
              <a:spcBef>
                <a:spcPts val="413"/>
              </a:spcBef>
              <a:spcAft>
                <a:spcPts val="0"/>
              </a:spcAft>
              <a:buClr>
                <a:schemeClr val="dk1"/>
              </a:buClr>
              <a:buSzPts val="1323"/>
              <a:buNone/>
              <a:defRPr sz="1323"/>
            </a:lvl8pPr>
            <a:lvl9pPr lvl="8" algn="ctr">
              <a:lnSpc>
                <a:spcPct val="90000"/>
              </a:lnSpc>
              <a:spcBef>
                <a:spcPts val="413"/>
              </a:spcBef>
              <a:spcAft>
                <a:spcPts val="0"/>
              </a:spcAft>
              <a:buClr>
                <a:schemeClr val="dk1"/>
              </a:buClr>
              <a:buSzPts val="1323"/>
              <a:buNone/>
              <a:defRPr sz="1323"/>
            </a:lvl9pPr>
          </a:lstStyle>
          <a:p>
            <a:endParaRPr/>
          </a:p>
        </p:txBody>
      </p:sp>
      <p:sp>
        <p:nvSpPr>
          <p:cNvPr id="14" name="Google Shape;14;p5"/>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87909" y="2978019"/>
            <a:ext cx="6783857" cy="65202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1694512" y="4284621"/>
            <a:ext cx="9060817" cy="163005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612846" y="2701814"/>
            <a:ext cx="9060817" cy="479566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body" idx="1"/>
          </p:nvPr>
        </p:nvSpPr>
        <p:spPr>
          <a:xfrm>
            <a:off x="519728" y="2846200"/>
            <a:ext cx="6520220"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20" name="Google Shape;20;p6"/>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515791" y="2665532"/>
            <a:ext cx="6520220" cy="44474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60"/>
              <a:buFont typeface="Calibri"/>
              <a:buNone/>
              <a:defRPr sz="49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515791" y="7155103"/>
            <a:ext cx="6520220" cy="233883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984"/>
              <a:buNone/>
              <a:defRPr sz="1984">
                <a:solidFill>
                  <a:schemeClr val="dk1"/>
                </a:solidFill>
              </a:defRPr>
            </a:lvl1pPr>
            <a:lvl2pPr marL="914400" lvl="1" indent="-228600" algn="l">
              <a:lnSpc>
                <a:spcPct val="90000"/>
              </a:lnSpc>
              <a:spcBef>
                <a:spcPts val="413"/>
              </a:spcBef>
              <a:spcAft>
                <a:spcPts val="0"/>
              </a:spcAft>
              <a:buClr>
                <a:srgbClr val="888888"/>
              </a:buClr>
              <a:buSzPts val="1653"/>
              <a:buNone/>
              <a:defRPr sz="1653">
                <a:solidFill>
                  <a:srgbClr val="888888"/>
                </a:solidFill>
              </a:defRPr>
            </a:lvl2pPr>
            <a:lvl3pPr marL="1371600" lvl="2" indent="-228600" algn="l">
              <a:lnSpc>
                <a:spcPct val="90000"/>
              </a:lnSpc>
              <a:spcBef>
                <a:spcPts val="413"/>
              </a:spcBef>
              <a:spcAft>
                <a:spcPts val="0"/>
              </a:spcAft>
              <a:buClr>
                <a:srgbClr val="888888"/>
              </a:buClr>
              <a:buSzPts val="1488"/>
              <a:buNone/>
              <a:defRPr sz="1488">
                <a:solidFill>
                  <a:srgbClr val="888888"/>
                </a:solidFill>
              </a:defRPr>
            </a:lvl3pPr>
            <a:lvl4pPr marL="1828800" lvl="3" indent="-228600" algn="l">
              <a:lnSpc>
                <a:spcPct val="90000"/>
              </a:lnSpc>
              <a:spcBef>
                <a:spcPts val="413"/>
              </a:spcBef>
              <a:spcAft>
                <a:spcPts val="0"/>
              </a:spcAft>
              <a:buClr>
                <a:srgbClr val="888888"/>
              </a:buClr>
              <a:buSzPts val="1323"/>
              <a:buNone/>
              <a:defRPr sz="1323">
                <a:solidFill>
                  <a:srgbClr val="888888"/>
                </a:solidFill>
              </a:defRPr>
            </a:lvl4pPr>
            <a:lvl5pPr marL="2286000" lvl="4" indent="-228600" algn="l">
              <a:lnSpc>
                <a:spcPct val="90000"/>
              </a:lnSpc>
              <a:spcBef>
                <a:spcPts val="413"/>
              </a:spcBef>
              <a:spcAft>
                <a:spcPts val="0"/>
              </a:spcAft>
              <a:buClr>
                <a:srgbClr val="888888"/>
              </a:buClr>
              <a:buSzPts val="1323"/>
              <a:buNone/>
              <a:defRPr sz="1323">
                <a:solidFill>
                  <a:srgbClr val="888888"/>
                </a:solidFill>
              </a:defRPr>
            </a:lvl5pPr>
            <a:lvl6pPr marL="2743200" lvl="5" indent="-228600" algn="l">
              <a:lnSpc>
                <a:spcPct val="90000"/>
              </a:lnSpc>
              <a:spcBef>
                <a:spcPts val="413"/>
              </a:spcBef>
              <a:spcAft>
                <a:spcPts val="0"/>
              </a:spcAft>
              <a:buClr>
                <a:srgbClr val="888888"/>
              </a:buClr>
              <a:buSzPts val="1323"/>
              <a:buNone/>
              <a:defRPr sz="1323">
                <a:solidFill>
                  <a:srgbClr val="888888"/>
                </a:solidFill>
              </a:defRPr>
            </a:lvl6pPr>
            <a:lvl7pPr marL="3200400" lvl="6" indent="-228600" algn="l">
              <a:lnSpc>
                <a:spcPct val="90000"/>
              </a:lnSpc>
              <a:spcBef>
                <a:spcPts val="413"/>
              </a:spcBef>
              <a:spcAft>
                <a:spcPts val="0"/>
              </a:spcAft>
              <a:buClr>
                <a:srgbClr val="888888"/>
              </a:buClr>
              <a:buSzPts val="1323"/>
              <a:buNone/>
              <a:defRPr sz="1323">
                <a:solidFill>
                  <a:srgbClr val="888888"/>
                </a:solidFill>
              </a:defRPr>
            </a:lvl7pPr>
            <a:lvl8pPr marL="3657600" lvl="7" indent="-228600" algn="l">
              <a:lnSpc>
                <a:spcPct val="90000"/>
              </a:lnSpc>
              <a:spcBef>
                <a:spcPts val="413"/>
              </a:spcBef>
              <a:spcAft>
                <a:spcPts val="0"/>
              </a:spcAft>
              <a:buClr>
                <a:srgbClr val="888888"/>
              </a:buClr>
              <a:buSzPts val="1323"/>
              <a:buNone/>
              <a:defRPr sz="1323">
                <a:solidFill>
                  <a:srgbClr val="888888"/>
                </a:solidFill>
              </a:defRPr>
            </a:lvl8pPr>
            <a:lvl9pPr marL="4114800" lvl="8" indent="-228600" algn="l">
              <a:lnSpc>
                <a:spcPct val="90000"/>
              </a:lnSpc>
              <a:spcBef>
                <a:spcPts val="413"/>
              </a:spcBef>
              <a:spcAft>
                <a:spcPts val="0"/>
              </a:spcAft>
              <a:buClr>
                <a:srgbClr val="888888"/>
              </a:buClr>
              <a:buSzPts val="1323"/>
              <a:buNone/>
              <a:defRPr sz="1323">
                <a:solidFill>
                  <a:srgbClr val="888888"/>
                </a:solidFill>
              </a:defRPr>
            </a:lvl9pPr>
          </a:lstStyle>
          <a:p>
            <a:endParaRPr/>
          </a:p>
        </p:txBody>
      </p:sp>
      <p:sp>
        <p:nvSpPr>
          <p:cNvPr id="26" name="Google Shape;26;p7"/>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519728" y="2846200"/>
            <a:ext cx="3212862"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3827085" y="2846200"/>
            <a:ext cx="3212862"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520712"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520713" y="2620980"/>
            <a:ext cx="3198096" cy="128450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7"/>
              </a:spcBef>
              <a:spcAft>
                <a:spcPts val="0"/>
              </a:spcAft>
              <a:buClr>
                <a:schemeClr val="dk1"/>
              </a:buClr>
              <a:buSzPts val="1984"/>
              <a:buNone/>
              <a:defRPr sz="1984" b="1"/>
            </a:lvl1pPr>
            <a:lvl2pPr marL="914400" lvl="1" indent="-228600" algn="l">
              <a:lnSpc>
                <a:spcPct val="90000"/>
              </a:lnSpc>
              <a:spcBef>
                <a:spcPts val="413"/>
              </a:spcBef>
              <a:spcAft>
                <a:spcPts val="0"/>
              </a:spcAft>
              <a:buClr>
                <a:schemeClr val="dk1"/>
              </a:buClr>
              <a:buSzPts val="1653"/>
              <a:buNone/>
              <a:defRPr sz="1653" b="1"/>
            </a:lvl2pPr>
            <a:lvl3pPr marL="1371600" lvl="2" indent="-228600" algn="l">
              <a:lnSpc>
                <a:spcPct val="90000"/>
              </a:lnSpc>
              <a:spcBef>
                <a:spcPts val="413"/>
              </a:spcBef>
              <a:spcAft>
                <a:spcPts val="0"/>
              </a:spcAft>
              <a:buClr>
                <a:schemeClr val="dk1"/>
              </a:buClr>
              <a:buSzPts val="1488"/>
              <a:buNone/>
              <a:defRPr sz="1488" b="1"/>
            </a:lvl3pPr>
            <a:lvl4pPr marL="1828800" lvl="3" indent="-228600" algn="l">
              <a:lnSpc>
                <a:spcPct val="90000"/>
              </a:lnSpc>
              <a:spcBef>
                <a:spcPts val="413"/>
              </a:spcBef>
              <a:spcAft>
                <a:spcPts val="0"/>
              </a:spcAft>
              <a:buClr>
                <a:schemeClr val="dk1"/>
              </a:buClr>
              <a:buSzPts val="1323"/>
              <a:buNone/>
              <a:defRPr sz="1323" b="1"/>
            </a:lvl4pPr>
            <a:lvl5pPr marL="2286000" lvl="4" indent="-228600" algn="l">
              <a:lnSpc>
                <a:spcPct val="90000"/>
              </a:lnSpc>
              <a:spcBef>
                <a:spcPts val="413"/>
              </a:spcBef>
              <a:spcAft>
                <a:spcPts val="0"/>
              </a:spcAft>
              <a:buClr>
                <a:schemeClr val="dk1"/>
              </a:buClr>
              <a:buSzPts val="1323"/>
              <a:buNone/>
              <a:defRPr sz="1323" b="1"/>
            </a:lvl5pPr>
            <a:lvl6pPr marL="2743200" lvl="5" indent="-228600" algn="l">
              <a:lnSpc>
                <a:spcPct val="90000"/>
              </a:lnSpc>
              <a:spcBef>
                <a:spcPts val="413"/>
              </a:spcBef>
              <a:spcAft>
                <a:spcPts val="0"/>
              </a:spcAft>
              <a:buClr>
                <a:schemeClr val="dk1"/>
              </a:buClr>
              <a:buSzPts val="1323"/>
              <a:buNone/>
              <a:defRPr sz="1323" b="1"/>
            </a:lvl6pPr>
            <a:lvl7pPr marL="3200400" lvl="6" indent="-228600" algn="l">
              <a:lnSpc>
                <a:spcPct val="90000"/>
              </a:lnSpc>
              <a:spcBef>
                <a:spcPts val="413"/>
              </a:spcBef>
              <a:spcAft>
                <a:spcPts val="0"/>
              </a:spcAft>
              <a:buClr>
                <a:schemeClr val="dk1"/>
              </a:buClr>
              <a:buSzPts val="1323"/>
              <a:buNone/>
              <a:defRPr sz="1323" b="1"/>
            </a:lvl7pPr>
            <a:lvl8pPr marL="3657600" lvl="7" indent="-228600" algn="l">
              <a:lnSpc>
                <a:spcPct val="90000"/>
              </a:lnSpc>
              <a:spcBef>
                <a:spcPts val="413"/>
              </a:spcBef>
              <a:spcAft>
                <a:spcPts val="0"/>
              </a:spcAft>
              <a:buClr>
                <a:schemeClr val="dk1"/>
              </a:buClr>
              <a:buSzPts val="1323"/>
              <a:buNone/>
              <a:defRPr sz="1323" b="1"/>
            </a:lvl8pPr>
            <a:lvl9pPr marL="4114800" lvl="8" indent="-228600" algn="l">
              <a:lnSpc>
                <a:spcPct val="90000"/>
              </a:lnSpc>
              <a:spcBef>
                <a:spcPts val="413"/>
              </a:spcBef>
              <a:spcAft>
                <a:spcPts val="0"/>
              </a:spcAft>
              <a:buClr>
                <a:schemeClr val="dk1"/>
              </a:buClr>
              <a:buSzPts val="1323"/>
              <a:buNone/>
              <a:defRPr sz="1323" b="1"/>
            </a:lvl9pPr>
          </a:lstStyle>
          <a:p>
            <a:endParaRPr/>
          </a:p>
        </p:txBody>
      </p:sp>
      <p:sp>
        <p:nvSpPr>
          <p:cNvPr id="39" name="Google Shape;39;p9"/>
          <p:cNvSpPr txBox="1">
            <a:spLocks noGrp="1"/>
          </p:cNvSpPr>
          <p:nvPr>
            <p:ph type="body" idx="2"/>
          </p:nvPr>
        </p:nvSpPr>
        <p:spPr>
          <a:xfrm>
            <a:off x="520713" y="3905482"/>
            <a:ext cx="3198096" cy="57443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3827086" y="2620980"/>
            <a:ext cx="3213847" cy="128450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7"/>
              </a:spcBef>
              <a:spcAft>
                <a:spcPts val="0"/>
              </a:spcAft>
              <a:buClr>
                <a:schemeClr val="dk1"/>
              </a:buClr>
              <a:buSzPts val="1984"/>
              <a:buNone/>
              <a:defRPr sz="1984" b="1"/>
            </a:lvl1pPr>
            <a:lvl2pPr marL="914400" lvl="1" indent="-228600" algn="l">
              <a:lnSpc>
                <a:spcPct val="90000"/>
              </a:lnSpc>
              <a:spcBef>
                <a:spcPts val="413"/>
              </a:spcBef>
              <a:spcAft>
                <a:spcPts val="0"/>
              </a:spcAft>
              <a:buClr>
                <a:schemeClr val="dk1"/>
              </a:buClr>
              <a:buSzPts val="1653"/>
              <a:buNone/>
              <a:defRPr sz="1653" b="1"/>
            </a:lvl2pPr>
            <a:lvl3pPr marL="1371600" lvl="2" indent="-228600" algn="l">
              <a:lnSpc>
                <a:spcPct val="90000"/>
              </a:lnSpc>
              <a:spcBef>
                <a:spcPts val="413"/>
              </a:spcBef>
              <a:spcAft>
                <a:spcPts val="0"/>
              </a:spcAft>
              <a:buClr>
                <a:schemeClr val="dk1"/>
              </a:buClr>
              <a:buSzPts val="1488"/>
              <a:buNone/>
              <a:defRPr sz="1488" b="1"/>
            </a:lvl3pPr>
            <a:lvl4pPr marL="1828800" lvl="3" indent="-228600" algn="l">
              <a:lnSpc>
                <a:spcPct val="90000"/>
              </a:lnSpc>
              <a:spcBef>
                <a:spcPts val="413"/>
              </a:spcBef>
              <a:spcAft>
                <a:spcPts val="0"/>
              </a:spcAft>
              <a:buClr>
                <a:schemeClr val="dk1"/>
              </a:buClr>
              <a:buSzPts val="1323"/>
              <a:buNone/>
              <a:defRPr sz="1323" b="1"/>
            </a:lvl4pPr>
            <a:lvl5pPr marL="2286000" lvl="4" indent="-228600" algn="l">
              <a:lnSpc>
                <a:spcPct val="90000"/>
              </a:lnSpc>
              <a:spcBef>
                <a:spcPts val="413"/>
              </a:spcBef>
              <a:spcAft>
                <a:spcPts val="0"/>
              </a:spcAft>
              <a:buClr>
                <a:schemeClr val="dk1"/>
              </a:buClr>
              <a:buSzPts val="1323"/>
              <a:buNone/>
              <a:defRPr sz="1323" b="1"/>
            </a:lvl5pPr>
            <a:lvl6pPr marL="2743200" lvl="5" indent="-228600" algn="l">
              <a:lnSpc>
                <a:spcPct val="90000"/>
              </a:lnSpc>
              <a:spcBef>
                <a:spcPts val="413"/>
              </a:spcBef>
              <a:spcAft>
                <a:spcPts val="0"/>
              </a:spcAft>
              <a:buClr>
                <a:schemeClr val="dk1"/>
              </a:buClr>
              <a:buSzPts val="1323"/>
              <a:buNone/>
              <a:defRPr sz="1323" b="1"/>
            </a:lvl6pPr>
            <a:lvl7pPr marL="3200400" lvl="6" indent="-228600" algn="l">
              <a:lnSpc>
                <a:spcPct val="90000"/>
              </a:lnSpc>
              <a:spcBef>
                <a:spcPts val="413"/>
              </a:spcBef>
              <a:spcAft>
                <a:spcPts val="0"/>
              </a:spcAft>
              <a:buClr>
                <a:schemeClr val="dk1"/>
              </a:buClr>
              <a:buSzPts val="1323"/>
              <a:buNone/>
              <a:defRPr sz="1323" b="1"/>
            </a:lvl7pPr>
            <a:lvl8pPr marL="3657600" lvl="7" indent="-228600" algn="l">
              <a:lnSpc>
                <a:spcPct val="90000"/>
              </a:lnSpc>
              <a:spcBef>
                <a:spcPts val="413"/>
              </a:spcBef>
              <a:spcAft>
                <a:spcPts val="0"/>
              </a:spcAft>
              <a:buClr>
                <a:schemeClr val="dk1"/>
              </a:buClr>
              <a:buSzPts val="1323"/>
              <a:buNone/>
              <a:defRPr sz="1323" b="1"/>
            </a:lvl8pPr>
            <a:lvl9pPr marL="4114800" lvl="8" indent="-228600" algn="l">
              <a:lnSpc>
                <a:spcPct val="90000"/>
              </a:lnSpc>
              <a:spcBef>
                <a:spcPts val="413"/>
              </a:spcBef>
              <a:spcAft>
                <a:spcPts val="0"/>
              </a:spcAft>
              <a:buClr>
                <a:schemeClr val="dk1"/>
              </a:buClr>
              <a:buSzPts val="1323"/>
              <a:buNone/>
              <a:defRPr sz="1323" b="1"/>
            </a:lvl9pPr>
          </a:lstStyle>
          <a:p>
            <a:endParaRPr/>
          </a:p>
        </p:txBody>
      </p:sp>
      <p:sp>
        <p:nvSpPr>
          <p:cNvPr id="41" name="Google Shape;41;p9"/>
          <p:cNvSpPr txBox="1">
            <a:spLocks noGrp="1"/>
          </p:cNvSpPr>
          <p:nvPr>
            <p:ph type="body" idx="4"/>
          </p:nvPr>
        </p:nvSpPr>
        <p:spPr>
          <a:xfrm>
            <a:off x="3827086" y="3905482"/>
            <a:ext cx="3213847" cy="57443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520712" y="712788"/>
            <a:ext cx="2438192" cy="249475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5"/>
              <a:buFont typeface="Calibri"/>
              <a:buNone/>
              <a:defRPr sz="264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3213847" y="1539425"/>
            <a:ext cx="3827085" cy="7598117"/>
          </a:xfrm>
          <a:prstGeom prst="rect">
            <a:avLst/>
          </a:prstGeom>
          <a:noFill/>
          <a:ln>
            <a:noFill/>
          </a:ln>
        </p:spPr>
        <p:txBody>
          <a:bodyPr spcFirstLastPara="1" wrap="square" lIns="91425" tIns="45700" rIns="91425" bIns="45700" anchor="t" anchorCtr="0">
            <a:normAutofit/>
          </a:bodyPr>
          <a:lstStyle>
            <a:lvl1pPr marL="457200" lvl="0" indent="-396557" algn="l">
              <a:lnSpc>
                <a:spcPct val="90000"/>
              </a:lnSpc>
              <a:spcBef>
                <a:spcPts val="827"/>
              </a:spcBef>
              <a:spcAft>
                <a:spcPts val="0"/>
              </a:spcAft>
              <a:buClr>
                <a:schemeClr val="dk1"/>
              </a:buClr>
              <a:buSzPts val="2645"/>
              <a:buChar char="•"/>
              <a:defRPr sz="2645"/>
            </a:lvl1pPr>
            <a:lvl2pPr marL="914400" lvl="1" indent="-375602" algn="l">
              <a:lnSpc>
                <a:spcPct val="90000"/>
              </a:lnSpc>
              <a:spcBef>
                <a:spcPts val="413"/>
              </a:spcBef>
              <a:spcAft>
                <a:spcPts val="0"/>
              </a:spcAft>
              <a:buClr>
                <a:schemeClr val="dk1"/>
              </a:buClr>
              <a:buSzPts val="2315"/>
              <a:buChar char="•"/>
              <a:defRPr sz="2315"/>
            </a:lvl2pPr>
            <a:lvl3pPr marL="1371600" lvl="2" indent="-354583" algn="l">
              <a:lnSpc>
                <a:spcPct val="90000"/>
              </a:lnSpc>
              <a:spcBef>
                <a:spcPts val="413"/>
              </a:spcBef>
              <a:spcAft>
                <a:spcPts val="0"/>
              </a:spcAft>
              <a:buClr>
                <a:schemeClr val="dk1"/>
              </a:buClr>
              <a:buSzPts val="1984"/>
              <a:buChar char="•"/>
              <a:defRPr sz="1984"/>
            </a:lvl3pPr>
            <a:lvl4pPr marL="1828800" lvl="3" indent="-333565" algn="l">
              <a:lnSpc>
                <a:spcPct val="90000"/>
              </a:lnSpc>
              <a:spcBef>
                <a:spcPts val="413"/>
              </a:spcBef>
              <a:spcAft>
                <a:spcPts val="0"/>
              </a:spcAft>
              <a:buClr>
                <a:schemeClr val="dk1"/>
              </a:buClr>
              <a:buSzPts val="1653"/>
              <a:buChar char="•"/>
              <a:defRPr sz="1653"/>
            </a:lvl4pPr>
            <a:lvl5pPr marL="2286000" lvl="4" indent="-333565" algn="l">
              <a:lnSpc>
                <a:spcPct val="90000"/>
              </a:lnSpc>
              <a:spcBef>
                <a:spcPts val="413"/>
              </a:spcBef>
              <a:spcAft>
                <a:spcPts val="0"/>
              </a:spcAft>
              <a:buClr>
                <a:schemeClr val="dk1"/>
              </a:buClr>
              <a:buSzPts val="1653"/>
              <a:buChar char="•"/>
              <a:defRPr sz="1653"/>
            </a:lvl5pPr>
            <a:lvl6pPr marL="2743200" lvl="5" indent="-333565" algn="l">
              <a:lnSpc>
                <a:spcPct val="90000"/>
              </a:lnSpc>
              <a:spcBef>
                <a:spcPts val="413"/>
              </a:spcBef>
              <a:spcAft>
                <a:spcPts val="0"/>
              </a:spcAft>
              <a:buClr>
                <a:schemeClr val="dk1"/>
              </a:buClr>
              <a:buSzPts val="1653"/>
              <a:buChar char="•"/>
              <a:defRPr sz="1653"/>
            </a:lvl6pPr>
            <a:lvl7pPr marL="3200400" lvl="6" indent="-333565" algn="l">
              <a:lnSpc>
                <a:spcPct val="90000"/>
              </a:lnSpc>
              <a:spcBef>
                <a:spcPts val="413"/>
              </a:spcBef>
              <a:spcAft>
                <a:spcPts val="0"/>
              </a:spcAft>
              <a:buClr>
                <a:schemeClr val="dk1"/>
              </a:buClr>
              <a:buSzPts val="1653"/>
              <a:buChar char="•"/>
              <a:defRPr sz="1653"/>
            </a:lvl7pPr>
            <a:lvl8pPr marL="3657600" lvl="7" indent="-333565" algn="l">
              <a:lnSpc>
                <a:spcPct val="90000"/>
              </a:lnSpc>
              <a:spcBef>
                <a:spcPts val="413"/>
              </a:spcBef>
              <a:spcAft>
                <a:spcPts val="0"/>
              </a:spcAft>
              <a:buClr>
                <a:schemeClr val="dk1"/>
              </a:buClr>
              <a:buSzPts val="1653"/>
              <a:buChar char="•"/>
              <a:defRPr sz="1653"/>
            </a:lvl8pPr>
            <a:lvl9pPr marL="4114800" lvl="8" indent="-333565" algn="l">
              <a:lnSpc>
                <a:spcPct val="90000"/>
              </a:lnSpc>
              <a:spcBef>
                <a:spcPts val="413"/>
              </a:spcBef>
              <a:spcAft>
                <a:spcPts val="0"/>
              </a:spcAft>
              <a:buClr>
                <a:schemeClr val="dk1"/>
              </a:buClr>
              <a:buSzPts val="1653"/>
              <a:buChar char="•"/>
              <a:defRPr sz="1653"/>
            </a:lvl9pPr>
          </a:lstStyle>
          <a:p>
            <a:endParaRPr/>
          </a:p>
        </p:txBody>
      </p:sp>
      <p:sp>
        <p:nvSpPr>
          <p:cNvPr id="57" name="Google Shape;57;p12"/>
          <p:cNvSpPr txBox="1">
            <a:spLocks noGrp="1"/>
          </p:cNvSpPr>
          <p:nvPr>
            <p:ph type="body" idx="2"/>
          </p:nvPr>
        </p:nvSpPr>
        <p:spPr>
          <a:xfrm>
            <a:off x="520712" y="3207544"/>
            <a:ext cx="2438192" cy="594237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323"/>
              <a:buNone/>
              <a:defRPr sz="1323"/>
            </a:lvl1pPr>
            <a:lvl2pPr marL="914400" lvl="1" indent="-228600" algn="l">
              <a:lnSpc>
                <a:spcPct val="90000"/>
              </a:lnSpc>
              <a:spcBef>
                <a:spcPts val="413"/>
              </a:spcBef>
              <a:spcAft>
                <a:spcPts val="0"/>
              </a:spcAft>
              <a:buClr>
                <a:schemeClr val="dk1"/>
              </a:buClr>
              <a:buSzPts val="1157"/>
              <a:buNone/>
              <a:defRPr sz="1157"/>
            </a:lvl2pPr>
            <a:lvl3pPr marL="1371600" lvl="2" indent="-228600" algn="l">
              <a:lnSpc>
                <a:spcPct val="90000"/>
              </a:lnSpc>
              <a:spcBef>
                <a:spcPts val="413"/>
              </a:spcBef>
              <a:spcAft>
                <a:spcPts val="0"/>
              </a:spcAft>
              <a:buClr>
                <a:schemeClr val="dk1"/>
              </a:buClr>
              <a:buSzPts val="992"/>
              <a:buNone/>
              <a:defRPr sz="992"/>
            </a:lvl3pPr>
            <a:lvl4pPr marL="1828800" lvl="3" indent="-228600" algn="l">
              <a:lnSpc>
                <a:spcPct val="90000"/>
              </a:lnSpc>
              <a:spcBef>
                <a:spcPts val="413"/>
              </a:spcBef>
              <a:spcAft>
                <a:spcPts val="0"/>
              </a:spcAft>
              <a:buClr>
                <a:schemeClr val="dk1"/>
              </a:buClr>
              <a:buSzPts val="827"/>
              <a:buNone/>
              <a:defRPr sz="827"/>
            </a:lvl4pPr>
            <a:lvl5pPr marL="2286000" lvl="4" indent="-228600" algn="l">
              <a:lnSpc>
                <a:spcPct val="90000"/>
              </a:lnSpc>
              <a:spcBef>
                <a:spcPts val="413"/>
              </a:spcBef>
              <a:spcAft>
                <a:spcPts val="0"/>
              </a:spcAft>
              <a:buClr>
                <a:schemeClr val="dk1"/>
              </a:buClr>
              <a:buSzPts val="827"/>
              <a:buNone/>
              <a:defRPr sz="827"/>
            </a:lvl5pPr>
            <a:lvl6pPr marL="2743200" lvl="5" indent="-228600" algn="l">
              <a:lnSpc>
                <a:spcPct val="90000"/>
              </a:lnSpc>
              <a:spcBef>
                <a:spcPts val="413"/>
              </a:spcBef>
              <a:spcAft>
                <a:spcPts val="0"/>
              </a:spcAft>
              <a:buClr>
                <a:schemeClr val="dk1"/>
              </a:buClr>
              <a:buSzPts val="827"/>
              <a:buNone/>
              <a:defRPr sz="827"/>
            </a:lvl6pPr>
            <a:lvl7pPr marL="3200400" lvl="6" indent="-228600" algn="l">
              <a:lnSpc>
                <a:spcPct val="90000"/>
              </a:lnSpc>
              <a:spcBef>
                <a:spcPts val="413"/>
              </a:spcBef>
              <a:spcAft>
                <a:spcPts val="0"/>
              </a:spcAft>
              <a:buClr>
                <a:schemeClr val="dk1"/>
              </a:buClr>
              <a:buSzPts val="827"/>
              <a:buNone/>
              <a:defRPr sz="827"/>
            </a:lvl7pPr>
            <a:lvl8pPr marL="3657600" lvl="7" indent="-228600" algn="l">
              <a:lnSpc>
                <a:spcPct val="90000"/>
              </a:lnSpc>
              <a:spcBef>
                <a:spcPts val="413"/>
              </a:spcBef>
              <a:spcAft>
                <a:spcPts val="0"/>
              </a:spcAft>
              <a:buClr>
                <a:schemeClr val="dk1"/>
              </a:buClr>
              <a:buSzPts val="827"/>
              <a:buNone/>
              <a:defRPr sz="827"/>
            </a:lvl8pPr>
            <a:lvl9pPr marL="4114800" lvl="8" indent="-228600" algn="l">
              <a:lnSpc>
                <a:spcPct val="90000"/>
              </a:lnSpc>
              <a:spcBef>
                <a:spcPts val="413"/>
              </a:spcBef>
              <a:spcAft>
                <a:spcPts val="0"/>
              </a:spcAft>
              <a:buClr>
                <a:schemeClr val="dk1"/>
              </a:buClr>
              <a:buSzPts val="827"/>
              <a:buNone/>
              <a:defRPr sz="827"/>
            </a:lvl9pPr>
          </a:lstStyle>
          <a:p>
            <a:endParaRPr/>
          </a:p>
        </p:txBody>
      </p:sp>
      <p:sp>
        <p:nvSpPr>
          <p:cNvPr id="58" name="Google Shape;58;p12"/>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輔助字幕的圖片"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520712" y="712788"/>
            <a:ext cx="2438192" cy="249475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5"/>
              <a:buFont typeface="Calibri"/>
              <a:buNone/>
              <a:defRPr sz="264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3213847" y="1539425"/>
            <a:ext cx="3827085" cy="759811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827"/>
              </a:spcBef>
              <a:spcAft>
                <a:spcPts val="0"/>
              </a:spcAft>
              <a:buClr>
                <a:schemeClr val="dk1"/>
              </a:buClr>
              <a:buSzPts val="2645"/>
              <a:buFont typeface="Arial"/>
              <a:buNone/>
              <a:defRPr sz="2645" b="0" i="0" u="none" strike="noStrike" cap="none">
                <a:solidFill>
                  <a:schemeClr val="dk1"/>
                </a:solidFill>
                <a:latin typeface="Calibri"/>
                <a:ea typeface="Calibri"/>
                <a:cs typeface="Calibri"/>
                <a:sym typeface="Calibri"/>
              </a:defRPr>
            </a:lvl1pPr>
            <a:lvl2pPr marR="0" lvl="1" algn="l" rtl="0">
              <a:lnSpc>
                <a:spcPct val="90000"/>
              </a:lnSpc>
              <a:spcBef>
                <a:spcPts val="413"/>
              </a:spcBef>
              <a:spcAft>
                <a:spcPts val="0"/>
              </a:spcAft>
              <a:buClr>
                <a:schemeClr val="dk1"/>
              </a:buClr>
              <a:buSzPts val="2315"/>
              <a:buFont typeface="Arial"/>
              <a:buNone/>
              <a:defRPr sz="2315" b="0" i="0" u="none" strike="noStrike" cap="none">
                <a:solidFill>
                  <a:schemeClr val="dk1"/>
                </a:solidFill>
                <a:latin typeface="Calibri"/>
                <a:ea typeface="Calibri"/>
                <a:cs typeface="Calibri"/>
                <a:sym typeface="Calibri"/>
              </a:defRPr>
            </a:lvl2pPr>
            <a:lvl3pPr marR="0" lvl="2" algn="l" rtl="0">
              <a:lnSpc>
                <a:spcPct val="90000"/>
              </a:lnSpc>
              <a:spcBef>
                <a:spcPts val="413"/>
              </a:spcBef>
              <a:spcAft>
                <a:spcPts val="0"/>
              </a:spcAft>
              <a:buClr>
                <a:schemeClr val="dk1"/>
              </a:buClr>
              <a:buSzPts val="1984"/>
              <a:buFont typeface="Arial"/>
              <a:buNone/>
              <a:defRPr sz="1984" b="0" i="0" u="none" strike="noStrike" cap="none">
                <a:solidFill>
                  <a:schemeClr val="dk1"/>
                </a:solidFill>
                <a:latin typeface="Calibri"/>
                <a:ea typeface="Calibri"/>
                <a:cs typeface="Calibri"/>
                <a:sym typeface="Calibri"/>
              </a:defRPr>
            </a:lvl3pPr>
            <a:lvl4pPr marR="0" lvl="3"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4pPr>
            <a:lvl5pPr marR="0" lvl="4"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5pPr>
            <a:lvl6pPr marR="0" lvl="5"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6pPr>
            <a:lvl7pPr marR="0" lvl="6"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7pPr>
            <a:lvl8pPr marR="0" lvl="7"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8pPr>
            <a:lvl9pPr marR="0" lvl="8"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9pPr>
          </a:lstStyle>
          <a:p>
            <a:endParaRPr/>
          </a:p>
        </p:txBody>
      </p:sp>
      <p:sp>
        <p:nvSpPr>
          <p:cNvPr id="64" name="Google Shape;64;p13"/>
          <p:cNvSpPr txBox="1">
            <a:spLocks noGrp="1"/>
          </p:cNvSpPr>
          <p:nvPr>
            <p:ph type="body" idx="1"/>
          </p:nvPr>
        </p:nvSpPr>
        <p:spPr>
          <a:xfrm>
            <a:off x="520712" y="3207544"/>
            <a:ext cx="2438192" cy="594237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323"/>
              <a:buNone/>
              <a:defRPr sz="1323"/>
            </a:lvl1pPr>
            <a:lvl2pPr marL="914400" lvl="1" indent="-228600" algn="l">
              <a:lnSpc>
                <a:spcPct val="90000"/>
              </a:lnSpc>
              <a:spcBef>
                <a:spcPts val="413"/>
              </a:spcBef>
              <a:spcAft>
                <a:spcPts val="0"/>
              </a:spcAft>
              <a:buClr>
                <a:schemeClr val="dk1"/>
              </a:buClr>
              <a:buSzPts val="1157"/>
              <a:buNone/>
              <a:defRPr sz="1157"/>
            </a:lvl2pPr>
            <a:lvl3pPr marL="1371600" lvl="2" indent="-228600" algn="l">
              <a:lnSpc>
                <a:spcPct val="90000"/>
              </a:lnSpc>
              <a:spcBef>
                <a:spcPts val="413"/>
              </a:spcBef>
              <a:spcAft>
                <a:spcPts val="0"/>
              </a:spcAft>
              <a:buClr>
                <a:schemeClr val="dk1"/>
              </a:buClr>
              <a:buSzPts val="992"/>
              <a:buNone/>
              <a:defRPr sz="992"/>
            </a:lvl3pPr>
            <a:lvl4pPr marL="1828800" lvl="3" indent="-228600" algn="l">
              <a:lnSpc>
                <a:spcPct val="90000"/>
              </a:lnSpc>
              <a:spcBef>
                <a:spcPts val="413"/>
              </a:spcBef>
              <a:spcAft>
                <a:spcPts val="0"/>
              </a:spcAft>
              <a:buClr>
                <a:schemeClr val="dk1"/>
              </a:buClr>
              <a:buSzPts val="827"/>
              <a:buNone/>
              <a:defRPr sz="827"/>
            </a:lvl4pPr>
            <a:lvl5pPr marL="2286000" lvl="4" indent="-228600" algn="l">
              <a:lnSpc>
                <a:spcPct val="90000"/>
              </a:lnSpc>
              <a:spcBef>
                <a:spcPts val="413"/>
              </a:spcBef>
              <a:spcAft>
                <a:spcPts val="0"/>
              </a:spcAft>
              <a:buClr>
                <a:schemeClr val="dk1"/>
              </a:buClr>
              <a:buSzPts val="827"/>
              <a:buNone/>
              <a:defRPr sz="827"/>
            </a:lvl5pPr>
            <a:lvl6pPr marL="2743200" lvl="5" indent="-228600" algn="l">
              <a:lnSpc>
                <a:spcPct val="90000"/>
              </a:lnSpc>
              <a:spcBef>
                <a:spcPts val="413"/>
              </a:spcBef>
              <a:spcAft>
                <a:spcPts val="0"/>
              </a:spcAft>
              <a:buClr>
                <a:schemeClr val="dk1"/>
              </a:buClr>
              <a:buSzPts val="827"/>
              <a:buNone/>
              <a:defRPr sz="827"/>
            </a:lvl6pPr>
            <a:lvl7pPr marL="3200400" lvl="6" indent="-228600" algn="l">
              <a:lnSpc>
                <a:spcPct val="90000"/>
              </a:lnSpc>
              <a:spcBef>
                <a:spcPts val="413"/>
              </a:spcBef>
              <a:spcAft>
                <a:spcPts val="0"/>
              </a:spcAft>
              <a:buClr>
                <a:schemeClr val="dk1"/>
              </a:buClr>
              <a:buSzPts val="827"/>
              <a:buNone/>
              <a:defRPr sz="827"/>
            </a:lvl7pPr>
            <a:lvl8pPr marL="3657600" lvl="7" indent="-228600" algn="l">
              <a:lnSpc>
                <a:spcPct val="90000"/>
              </a:lnSpc>
              <a:spcBef>
                <a:spcPts val="413"/>
              </a:spcBef>
              <a:spcAft>
                <a:spcPts val="0"/>
              </a:spcAft>
              <a:buClr>
                <a:schemeClr val="dk1"/>
              </a:buClr>
              <a:buSzPts val="827"/>
              <a:buNone/>
              <a:defRPr sz="827"/>
            </a:lvl8pPr>
            <a:lvl9pPr marL="4114800" lvl="8" indent="-228600" algn="l">
              <a:lnSpc>
                <a:spcPct val="90000"/>
              </a:lnSpc>
              <a:spcBef>
                <a:spcPts val="413"/>
              </a:spcBef>
              <a:spcAft>
                <a:spcPts val="0"/>
              </a:spcAft>
              <a:buClr>
                <a:schemeClr val="dk1"/>
              </a:buClr>
              <a:buSzPts val="827"/>
              <a:buNone/>
              <a:defRPr sz="827"/>
            </a:lvl9pPr>
          </a:lstStyle>
          <a:p>
            <a:endParaRPr/>
          </a:p>
        </p:txBody>
      </p:sp>
      <p:sp>
        <p:nvSpPr>
          <p:cNvPr id="65" name="Google Shape;65;p13"/>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37"/>
              <a:buFont typeface="Calibri"/>
              <a:buNone/>
              <a:defRPr sz="363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519728" y="2846200"/>
            <a:ext cx="6520220" cy="6783857"/>
          </a:xfrm>
          <a:prstGeom prst="rect">
            <a:avLst/>
          </a:prstGeom>
          <a:noFill/>
          <a:ln>
            <a:noFill/>
          </a:ln>
        </p:spPr>
        <p:txBody>
          <a:bodyPr spcFirstLastPara="1" wrap="square" lIns="91425" tIns="45700" rIns="91425" bIns="45700" anchor="t" anchorCtr="0">
            <a:normAutofit/>
          </a:bodyPr>
          <a:lstStyle>
            <a:lvl1pPr marL="457200" marR="0" lvl="0" indent="-375602" algn="l" rtl="0">
              <a:lnSpc>
                <a:spcPct val="90000"/>
              </a:lnSpc>
              <a:spcBef>
                <a:spcPts val="827"/>
              </a:spcBef>
              <a:spcAft>
                <a:spcPts val="0"/>
              </a:spcAft>
              <a:buClr>
                <a:schemeClr val="dk1"/>
              </a:buClr>
              <a:buSzPts val="2315"/>
              <a:buFont typeface="Arial"/>
              <a:buChar char="•"/>
              <a:defRPr sz="2315" b="0" i="0" u="none" strike="noStrike" cap="none">
                <a:solidFill>
                  <a:schemeClr val="dk1"/>
                </a:solidFill>
                <a:latin typeface="Calibri"/>
                <a:ea typeface="Calibri"/>
                <a:cs typeface="Calibri"/>
                <a:sym typeface="Calibri"/>
              </a:defRPr>
            </a:lvl1pPr>
            <a:lvl2pPr marL="914400" marR="0" lvl="1" indent="-354583" algn="l" rtl="0">
              <a:lnSpc>
                <a:spcPct val="90000"/>
              </a:lnSpc>
              <a:spcBef>
                <a:spcPts val="413"/>
              </a:spcBef>
              <a:spcAft>
                <a:spcPts val="0"/>
              </a:spcAft>
              <a:buClr>
                <a:schemeClr val="dk1"/>
              </a:buClr>
              <a:buSzPts val="1984"/>
              <a:buFont typeface="Arial"/>
              <a:buChar char="•"/>
              <a:defRPr sz="1984" b="0" i="0" u="none" strike="noStrike" cap="none">
                <a:solidFill>
                  <a:schemeClr val="dk1"/>
                </a:solidFill>
                <a:latin typeface="Calibri"/>
                <a:ea typeface="Calibri"/>
                <a:cs typeface="Calibri"/>
                <a:sym typeface="Calibri"/>
              </a:defRPr>
            </a:lvl2pPr>
            <a:lvl3pPr marL="1371600" marR="0" lvl="2" indent="-333565" algn="l" rtl="0">
              <a:lnSpc>
                <a:spcPct val="90000"/>
              </a:lnSpc>
              <a:spcBef>
                <a:spcPts val="413"/>
              </a:spcBef>
              <a:spcAft>
                <a:spcPts val="0"/>
              </a:spcAft>
              <a:buClr>
                <a:schemeClr val="dk1"/>
              </a:buClr>
              <a:buSzPts val="1653"/>
              <a:buFont typeface="Arial"/>
              <a:buChar char="•"/>
              <a:defRPr sz="1653" b="0" i="0" u="none" strike="noStrike" cap="none">
                <a:solidFill>
                  <a:schemeClr val="dk1"/>
                </a:solidFill>
                <a:latin typeface="Calibri"/>
                <a:ea typeface="Calibri"/>
                <a:cs typeface="Calibri"/>
                <a:sym typeface="Calibri"/>
              </a:defRPr>
            </a:lvl3pPr>
            <a:lvl4pPr marL="1828800" marR="0" lvl="3"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4pPr>
            <a:lvl5pPr marL="2286000" marR="0" lvl="4"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5pPr>
            <a:lvl6pPr marL="2743200" marR="0" lvl="5"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6pPr>
            <a:lvl7pPr marL="3200400" marR="0" lvl="6"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7pPr>
            <a:lvl8pPr marL="3657600" marR="0" lvl="7"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8pPr>
            <a:lvl9pPr marL="4114800" marR="0" lvl="8"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92"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92"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92" b="0" i="0" u="none" strike="noStrike" cap="none">
                <a:solidFill>
                  <a:srgbClr val="888888"/>
                </a:solidFill>
                <a:latin typeface="Calibri"/>
                <a:ea typeface="Calibri"/>
                <a:cs typeface="Calibri"/>
                <a:sym typeface="Calibri"/>
              </a:defRPr>
            </a:lvl1pPr>
            <a:lvl2pPr marL="0" marR="0" lvl="1" indent="0" algn="r" rtl="0">
              <a:spcBef>
                <a:spcPts val="0"/>
              </a:spcBef>
              <a:buNone/>
              <a:defRPr sz="992" b="0" i="0" u="none" strike="noStrike" cap="none">
                <a:solidFill>
                  <a:srgbClr val="888888"/>
                </a:solidFill>
                <a:latin typeface="Calibri"/>
                <a:ea typeface="Calibri"/>
                <a:cs typeface="Calibri"/>
                <a:sym typeface="Calibri"/>
              </a:defRPr>
            </a:lvl2pPr>
            <a:lvl3pPr marL="0" marR="0" lvl="2" indent="0" algn="r" rtl="0">
              <a:spcBef>
                <a:spcPts val="0"/>
              </a:spcBef>
              <a:buNone/>
              <a:defRPr sz="992" b="0" i="0" u="none" strike="noStrike" cap="none">
                <a:solidFill>
                  <a:srgbClr val="888888"/>
                </a:solidFill>
                <a:latin typeface="Calibri"/>
                <a:ea typeface="Calibri"/>
                <a:cs typeface="Calibri"/>
                <a:sym typeface="Calibri"/>
              </a:defRPr>
            </a:lvl3pPr>
            <a:lvl4pPr marL="0" marR="0" lvl="3" indent="0" algn="r" rtl="0">
              <a:spcBef>
                <a:spcPts val="0"/>
              </a:spcBef>
              <a:buNone/>
              <a:defRPr sz="992" b="0" i="0" u="none" strike="noStrike" cap="none">
                <a:solidFill>
                  <a:srgbClr val="888888"/>
                </a:solidFill>
                <a:latin typeface="Calibri"/>
                <a:ea typeface="Calibri"/>
                <a:cs typeface="Calibri"/>
                <a:sym typeface="Calibri"/>
              </a:defRPr>
            </a:lvl4pPr>
            <a:lvl5pPr marL="0" marR="0" lvl="4" indent="0" algn="r" rtl="0">
              <a:spcBef>
                <a:spcPts val="0"/>
              </a:spcBef>
              <a:buNone/>
              <a:defRPr sz="992" b="0" i="0" u="none" strike="noStrike" cap="none">
                <a:solidFill>
                  <a:srgbClr val="888888"/>
                </a:solidFill>
                <a:latin typeface="Calibri"/>
                <a:ea typeface="Calibri"/>
                <a:cs typeface="Calibri"/>
                <a:sym typeface="Calibri"/>
              </a:defRPr>
            </a:lvl5pPr>
            <a:lvl6pPr marL="0" marR="0" lvl="5" indent="0" algn="r" rtl="0">
              <a:spcBef>
                <a:spcPts val="0"/>
              </a:spcBef>
              <a:buNone/>
              <a:defRPr sz="992" b="0" i="0" u="none" strike="noStrike" cap="none">
                <a:solidFill>
                  <a:srgbClr val="888888"/>
                </a:solidFill>
                <a:latin typeface="Calibri"/>
                <a:ea typeface="Calibri"/>
                <a:cs typeface="Calibri"/>
                <a:sym typeface="Calibri"/>
              </a:defRPr>
            </a:lvl6pPr>
            <a:lvl7pPr marL="0" marR="0" lvl="6" indent="0" algn="r" rtl="0">
              <a:spcBef>
                <a:spcPts val="0"/>
              </a:spcBef>
              <a:buNone/>
              <a:defRPr sz="992" b="0" i="0" u="none" strike="noStrike" cap="none">
                <a:solidFill>
                  <a:srgbClr val="888888"/>
                </a:solidFill>
                <a:latin typeface="Calibri"/>
                <a:ea typeface="Calibri"/>
                <a:cs typeface="Calibri"/>
                <a:sym typeface="Calibri"/>
              </a:defRPr>
            </a:lvl7pPr>
            <a:lvl8pPr marL="0" marR="0" lvl="7" indent="0" algn="r" rtl="0">
              <a:spcBef>
                <a:spcPts val="0"/>
              </a:spcBef>
              <a:buNone/>
              <a:defRPr sz="992" b="0" i="0" u="none" strike="noStrike" cap="none">
                <a:solidFill>
                  <a:srgbClr val="888888"/>
                </a:solidFill>
                <a:latin typeface="Calibri"/>
                <a:ea typeface="Calibri"/>
                <a:cs typeface="Calibri"/>
                <a:sym typeface="Calibri"/>
              </a:defRPr>
            </a:lvl8pPr>
            <a:lvl9pPr marL="0" marR="0" lvl="8" indent="0" algn="r" rtl="0">
              <a:spcBef>
                <a:spcPts val="0"/>
              </a:spcBef>
              <a:buNone/>
              <a:defRPr sz="99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emonstrations.wolfram.com/topic.html?topic=College+Physics&amp;limit=2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hyperphysics.phy-astr.gsu.edu/hbase/Relativ/muon.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
          <p:cNvSpPr txBox="1"/>
          <p:nvPr/>
        </p:nvSpPr>
        <p:spPr>
          <a:xfrm>
            <a:off x="493925" y="435800"/>
            <a:ext cx="6566100" cy="9791100"/>
          </a:xfrm>
          <a:prstGeom prst="rect">
            <a:avLst/>
          </a:prstGeom>
          <a:noFill/>
          <a:ln>
            <a:noFill/>
          </a:ln>
        </p:spPr>
        <p:txBody>
          <a:bodyPr spcFirstLastPara="1" wrap="square" lIns="91425" tIns="45700" rIns="91425" bIns="45700" anchor="t" anchorCtr="0">
            <a:spAutoFit/>
          </a:bodyPr>
          <a:lstStyle/>
          <a:p>
            <a:pPr marL="0" lvl="0" indent="0" algn="ctr" rtl="0">
              <a:lnSpc>
                <a:spcPct val="125000"/>
              </a:lnSpc>
              <a:spcAft>
                <a:spcPts val="0"/>
              </a:spcAft>
              <a:buClr>
                <a:schemeClr val="dk1"/>
              </a:buClr>
              <a:buSzPts val="1100"/>
              <a:buFont typeface="Arial"/>
              <a:buNone/>
            </a:pPr>
            <a:r>
              <a:rPr lang="en-US" sz="3200" b="1" dirty="0" err="1">
                <a:solidFill>
                  <a:srgbClr val="FFFF00"/>
                </a:solidFill>
                <a:latin typeface="Microsoft JhengHei"/>
                <a:ea typeface="Microsoft JhengHei"/>
                <a:cs typeface="Microsoft JhengHei"/>
                <a:sym typeface="Microsoft JhengHei"/>
              </a:rPr>
              <a:t>GPS:生活中的相對論</a:t>
            </a:r>
            <a:endParaRPr sz="3200" b="1" dirty="0">
              <a:solidFill>
                <a:srgbClr val="FFFF00"/>
              </a:solidFill>
              <a:latin typeface="Microsoft JhengHei"/>
              <a:ea typeface="Microsoft JhengHei"/>
              <a:cs typeface="Microsoft JhengHei"/>
              <a:sym typeface="Microsoft JhengHei"/>
            </a:endParaRPr>
          </a:p>
          <a:p>
            <a:pPr marL="0" lvl="0" indent="0" algn="ctr" rtl="0">
              <a:lnSpc>
                <a:spcPct val="125000"/>
              </a:lnSpc>
              <a:spcAft>
                <a:spcPts val="0"/>
              </a:spcAft>
              <a:buClr>
                <a:schemeClr val="dk1"/>
              </a:buClr>
              <a:buSzPts val="1100"/>
              <a:buFont typeface="Arial"/>
              <a:buNone/>
            </a:pPr>
            <a:r>
              <a:rPr lang="en-US" sz="3200" b="1" dirty="0" err="1">
                <a:solidFill>
                  <a:srgbClr val="FFFF00"/>
                </a:solidFill>
                <a:latin typeface="Microsoft JhengHei"/>
                <a:ea typeface="Microsoft JhengHei"/>
                <a:cs typeface="Microsoft JhengHei"/>
                <a:sym typeface="Microsoft JhengHei"/>
              </a:rPr>
              <a:t>與本主題相關的進階學習</a:t>
            </a:r>
            <a:endParaRPr sz="3600" b="1" dirty="0">
              <a:solidFill>
                <a:srgbClr val="00B0F0"/>
              </a:solidFill>
            </a:endParaRPr>
          </a:p>
          <a:p>
            <a:pPr marL="0" lvl="0" indent="0" algn="l" rtl="0">
              <a:lnSpc>
                <a:spcPct val="125000"/>
              </a:lnSpc>
              <a:spcAft>
                <a:spcPts val="0"/>
              </a:spcAft>
              <a:buClr>
                <a:schemeClr val="dk1"/>
              </a:buClr>
              <a:buSzPts val="1100"/>
              <a:buFont typeface="Arial"/>
              <a:buNone/>
            </a:pPr>
            <a:r>
              <a:rPr lang="en-US" sz="2400" b="1" dirty="0" err="1">
                <a:solidFill>
                  <a:srgbClr val="00FFFF"/>
                </a:solidFill>
                <a:latin typeface="Microsoft JhengHei"/>
                <a:ea typeface="Microsoft JhengHei"/>
                <a:cs typeface="Microsoft JhengHei"/>
                <a:sym typeface="Microsoft JhengHei"/>
              </a:rPr>
              <a:t>一、孿生子謬論</a:t>
            </a:r>
            <a:endParaRPr sz="2400" b="1" dirty="0">
              <a:solidFill>
                <a:srgbClr val="00FFFF"/>
              </a:solidFill>
              <a:latin typeface="Microsoft JhengHei"/>
              <a:ea typeface="Microsoft JhengHei"/>
              <a:cs typeface="Microsoft JhengHei"/>
              <a:sym typeface="Microsoft JhengHei"/>
            </a:endParaRPr>
          </a:p>
          <a:p>
            <a:pPr marL="0" lvl="0" indent="0" algn="just" rtl="0">
              <a:lnSpc>
                <a:spcPct val="125000"/>
              </a:lnSpc>
              <a:spcAft>
                <a:spcPts val="0"/>
              </a:spcAft>
              <a:buClr>
                <a:schemeClr val="dk1"/>
              </a:buClr>
              <a:buSzPts val="1100"/>
              <a:buFont typeface="Arial"/>
              <a:buNone/>
            </a:pPr>
            <a:r>
              <a:rPr lang="en-US" sz="1800" b="1" dirty="0">
                <a:solidFill>
                  <a:srgbClr val="FFFFFF"/>
                </a:solidFill>
                <a:latin typeface="Microsoft JhengHei"/>
                <a:ea typeface="Microsoft JhengHei"/>
                <a:cs typeface="Microsoft JhengHei"/>
                <a:sym typeface="Microsoft JhengHei"/>
              </a:rPr>
              <a:t>孿生子悖論是一個有關狹義相對論的思想實驗。有一對孿生兄弟，登上宇宙飛船太空旅行的A，與留在地球的B。結果當旅行者A回到地球後，他發現自己比留在地球的兄弟B更年輕。</a:t>
            </a:r>
            <a:endParaRPr sz="1800" b="1" dirty="0">
              <a:solidFill>
                <a:srgbClr val="FFFFFF"/>
              </a:solidFill>
              <a:latin typeface="Microsoft JhengHei"/>
              <a:ea typeface="Microsoft JhengHei"/>
              <a:cs typeface="Microsoft JhengHei"/>
              <a:sym typeface="Microsoft JhengHei"/>
            </a:endParaRPr>
          </a:p>
          <a:p>
            <a:pPr marL="0" lvl="0" indent="0" algn="just" rtl="0">
              <a:lnSpc>
                <a:spcPct val="125000"/>
              </a:lnSpc>
              <a:spcAft>
                <a:spcPts val="0"/>
              </a:spcAft>
              <a:buClr>
                <a:schemeClr val="dk1"/>
              </a:buClr>
              <a:buSzPts val="1100"/>
              <a:buFont typeface="Arial"/>
              <a:buNone/>
            </a:pPr>
            <a:r>
              <a:rPr lang="en-US" sz="1800" b="1" dirty="0">
                <a:solidFill>
                  <a:srgbClr val="FFFFFF"/>
                </a:solidFill>
                <a:latin typeface="Microsoft JhengHei"/>
                <a:ea typeface="Microsoft JhengHei"/>
                <a:cs typeface="Microsoft JhengHei"/>
                <a:sym typeface="Microsoft JhengHei"/>
              </a:rPr>
              <a:t>這個結果乍看起來與狹義相對論是違背的，B看A遠離自己所以認為A的時鐘比較慢，A看B也認為B遠離自己所以認為B的時鐘比較慢，但實際上A必定經過多次加速，例如折返回地球時。</a:t>
            </a:r>
            <a:endParaRPr sz="1800" b="1" dirty="0">
              <a:solidFill>
                <a:srgbClr val="FFFFFF"/>
              </a:solidFill>
              <a:latin typeface="Microsoft JhengHei"/>
              <a:ea typeface="Microsoft JhengHei"/>
              <a:cs typeface="Microsoft JhengHei"/>
              <a:sym typeface="Microsoft JhengHei"/>
            </a:endParaRPr>
          </a:p>
          <a:p>
            <a:pPr marL="0" lvl="0" indent="0" algn="just" rtl="0">
              <a:lnSpc>
                <a:spcPct val="125000"/>
              </a:lnSpc>
              <a:spcAft>
                <a:spcPts val="0"/>
              </a:spcAft>
              <a:buClr>
                <a:schemeClr val="dk1"/>
              </a:buClr>
              <a:buSzPts val="1100"/>
              <a:buFont typeface="Arial"/>
              <a:buNone/>
            </a:pPr>
            <a:r>
              <a:rPr lang="en-US" sz="1800" b="1" dirty="0" err="1">
                <a:solidFill>
                  <a:srgbClr val="FFFFFF"/>
                </a:solidFill>
                <a:latin typeface="Microsoft JhengHei"/>
                <a:ea typeface="Microsoft JhengHei"/>
                <a:cs typeface="Microsoft JhengHei"/>
                <a:sym typeface="Microsoft JhengHei"/>
              </a:rPr>
              <a:t>而加速度坐標系就不能用那麼簡單的想法去想了，可以利用算時空間隔在他們任一座標系中所行走的時空路徑上的積分來準確計算年齡</a:t>
            </a:r>
            <a:r>
              <a:rPr lang="en-US" sz="1800" b="1" dirty="0">
                <a:solidFill>
                  <a:srgbClr val="FFFFFF"/>
                </a:solidFill>
                <a:latin typeface="Microsoft JhengHei"/>
                <a:ea typeface="Microsoft JhengHei"/>
                <a:cs typeface="Microsoft JhengHei"/>
                <a:sym typeface="Microsoft JhengHei"/>
              </a:rPr>
              <a:t>。</a:t>
            </a:r>
            <a:endParaRPr sz="1800" b="1" dirty="0">
              <a:solidFill>
                <a:srgbClr val="FFFFFF"/>
              </a:solidFill>
              <a:latin typeface="Microsoft JhengHei"/>
              <a:ea typeface="Microsoft JhengHei"/>
              <a:cs typeface="Microsoft JhengHei"/>
              <a:sym typeface="Microsoft JhengHei"/>
            </a:endParaRPr>
          </a:p>
          <a:p>
            <a:pPr marL="0" lvl="0" indent="0" algn="just" rtl="0">
              <a:lnSpc>
                <a:spcPct val="125000"/>
              </a:lnSpc>
              <a:spcAft>
                <a:spcPts val="0"/>
              </a:spcAft>
              <a:buClr>
                <a:schemeClr val="dk1"/>
              </a:buClr>
              <a:buSzPts val="1100"/>
              <a:buFont typeface="Arial"/>
              <a:buNone/>
            </a:pPr>
            <a:r>
              <a:rPr lang="en-US" sz="1800" b="1" dirty="0" err="1">
                <a:solidFill>
                  <a:srgbClr val="FFFFFF"/>
                </a:solidFill>
                <a:latin typeface="Microsoft JhengHei"/>
                <a:ea typeface="Microsoft JhengHei"/>
                <a:cs typeface="Microsoft JhengHei"/>
                <a:sym typeface="Microsoft JhengHei"/>
              </a:rPr>
              <a:t>網站介紹：</a:t>
            </a:r>
            <a:r>
              <a:rPr lang="en-US" sz="1800" b="1" u="sng" dirty="0" err="1">
                <a:solidFill>
                  <a:srgbClr val="1155CC"/>
                </a:solidFill>
                <a:latin typeface="Microsoft JhengHei"/>
                <a:ea typeface="Microsoft JhengHei"/>
                <a:cs typeface="Microsoft JhengHei"/>
                <a:sym typeface="Microsoft JhengHei"/>
                <a:hlinkClick r:id="rId3">
                  <a:extLst>
                    <a:ext uri="{A12FA001-AC4F-418D-AE19-62706E023703}">
                      <ahyp:hlinkClr xmlns:ahyp="http://schemas.microsoft.com/office/drawing/2018/hyperlinkcolor" val="tx"/>
                    </a:ext>
                  </a:extLst>
                </a:hlinkClick>
              </a:rPr>
              <a:t>College</a:t>
            </a:r>
            <a:r>
              <a:rPr lang="en-US" sz="1800" b="1" u="sng" dirty="0">
                <a:solidFill>
                  <a:srgbClr val="1155CC"/>
                </a:solidFill>
                <a:latin typeface="Microsoft JhengHei"/>
                <a:ea typeface="Microsoft JhengHei"/>
                <a:cs typeface="Microsoft JhengHei"/>
                <a:sym typeface="Microsoft JhengHei"/>
                <a:hlinkClick r:id="rId3">
                  <a:extLst>
                    <a:ext uri="{A12FA001-AC4F-418D-AE19-62706E023703}">
                      <ahyp:hlinkClr xmlns:ahyp="http://schemas.microsoft.com/office/drawing/2018/hyperlinkcolor" val="tx"/>
                    </a:ext>
                  </a:extLst>
                </a:hlinkClick>
              </a:rPr>
              <a:t> Physics</a:t>
            </a:r>
            <a:endParaRPr sz="1800" b="1" dirty="0">
              <a:solidFill>
                <a:srgbClr val="FFFFFF"/>
              </a:solidFill>
              <a:latin typeface="Microsoft JhengHei"/>
              <a:ea typeface="Microsoft JhengHei"/>
              <a:cs typeface="Microsoft JhengHei"/>
              <a:sym typeface="Microsoft JhengHei"/>
            </a:endParaRPr>
          </a:p>
          <a:p>
            <a:pPr marL="0" lvl="0" indent="0" algn="r" rtl="0">
              <a:lnSpc>
                <a:spcPct val="125000"/>
              </a:lnSpc>
              <a:spcAft>
                <a:spcPts val="0"/>
              </a:spcAft>
              <a:buSzPts val="1100"/>
              <a:buNone/>
            </a:pPr>
            <a:r>
              <a:rPr lang="en-US" sz="1800" b="1" dirty="0">
                <a:solidFill>
                  <a:srgbClr val="FFFFFF"/>
                </a:solidFill>
                <a:latin typeface="Microsoft JhengHei"/>
                <a:ea typeface="Microsoft JhengHei"/>
                <a:cs typeface="Microsoft JhengHei"/>
                <a:sym typeface="Microsoft JhengHei"/>
              </a:rPr>
              <a:t>112級 </a:t>
            </a:r>
            <a:r>
              <a:rPr lang="en-US" sz="1800" b="1" dirty="0" err="1">
                <a:solidFill>
                  <a:srgbClr val="FFFFFF"/>
                </a:solidFill>
                <a:latin typeface="Microsoft JhengHei"/>
                <a:ea typeface="Microsoft JhengHei"/>
                <a:cs typeface="Microsoft JhengHei"/>
                <a:sym typeface="Microsoft JhengHei"/>
              </a:rPr>
              <a:t>吳尚澤</a:t>
            </a:r>
            <a:endParaRPr sz="1800" b="1" dirty="0">
              <a:solidFill>
                <a:srgbClr val="FFFFFF"/>
              </a:solidFill>
              <a:latin typeface="Microsoft JhengHei"/>
              <a:ea typeface="Microsoft JhengHei"/>
              <a:cs typeface="Microsoft JhengHei"/>
              <a:sym typeface="Microsoft JhengHei"/>
            </a:endParaRPr>
          </a:p>
          <a:p>
            <a:pPr marL="0" lvl="0" indent="0" algn="r" rtl="0">
              <a:lnSpc>
                <a:spcPct val="125000"/>
              </a:lnSpc>
              <a:spcAft>
                <a:spcPts val="0"/>
              </a:spcAft>
              <a:buSzPts val="1100"/>
              <a:buNone/>
            </a:pPr>
            <a:endParaRPr sz="1800" b="1" dirty="0">
              <a:solidFill>
                <a:srgbClr val="FFFFFF"/>
              </a:solidFill>
              <a:latin typeface="Microsoft JhengHei"/>
              <a:ea typeface="Microsoft JhengHei"/>
              <a:cs typeface="Microsoft JhengHei"/>
              <a:sym typeface="Microsoft JhengHei"/>
            </a:endParaRPr>
          </a:p>
          <a:p>
            <a:pPr marL="0" lvl="0" indent="0" algn="l" rtl="0">
              <a:lnSpc>
                <a:spcPct val="125000"/>
              </a:lnSpc>
              <a:spcAft>
                <a:spcPts val="0"/>
              </a:spcAft>
              <a:buSzPts val="1100"/>
              <a:buNone/>
            </a:pPr>
            <a:r>
              <a:rPr lang="en-US" sz="2400" b="1" dirty="0" err="1">
                <a:solidFill>
                  <a:srgbClr val="00FFFF"/>
                </a:solidFill>
                <a:latin typeface="Microsoft JhengHei"/>
                <a:ea typeface="Microsoft JhengHei"/>
                <a:cs typeface="Microsoft JhengHei"/>
                <a:sym typeface="Microsoft JhengHei"/>
              </a:rPr>
              <a:t>二、緲子的衰變</a:t>
            </a:r>
            <a:endParaRPr sz="2400" b="1" dirty="0">
              <a:solidFill>
                <a:srgbClr val="00FFFF"/>
              </a:solidFill>
              <a:latin typeface="Microsoft JhengHei"/>
              <a:ea typeface="Microsoft JhengHei"/>
              <a:cs typeface="Microsoft JhengHei"/>
              <a:sym typeface="Microsoft JhengHei"/>
            </a:endParaRPr>
          </a:p>
          <a:p>
            <a:pPr marL="0" lvl="0" indent="0" algn="just" rtl="0">
              <a:lnSpc>
                <a:spcPct val="125000"/>
              </a:lnSpc>
              <a:spcAft>
                <a:spcPts val="0"/>
              </a:spcAft>
              <a:buSzPts val="1100"/>
              <a:buNone/>
            </a:pPr>
            <a:r>
              <a:rPr lang="en-US" sz="1800" b="1" dirty="0">
                <a:solidFill>
                  <a:srgbClr val="FFFFFF"/>
                </a:solidFill>
                <a:latin typeface="Microsoft JhengHei"/>
                <a:ea typeface="Microsoft JhengHei"/>
                <a:cs typeface="Microsoft JhengHei"/>
                <a:sym typeface="Microsoft JhengHei"/>
              </a:rPr>
              <a:t>每過一秒，大量的宇宙射線與大氣中的空氣分子發生碰撞，其間產生大量基本粒子，例如電子，中子，K介子，正電子和緲子等。緲子的靜止半衰期很短，只有1.56微秒，很快便會衰變成其他粒子，但科學家在實驗中探測到比預期更多的緲子能在它衰變前由大氣中移動到達地面。其實此現象是由時間膨脹造成的。相對於地球的科學家，緲子以0.98c(c=</a:t>
            </a:r>
            <a:r>
              <a:rPr lang="en-US" sz="1800" b="1" dirty="0" err="1">
                <a:solidFill>
                  <a:srgbClr val="FFFFFF"/>
                </a:solidFill>
                <a:latin typeface="Microsoft JhengHei"/>
                <a:ea typeface="Microsoft JhengHei"/>
                <a:cs typeface="Microsoft JhengHei"/>
                <a:sym typeface="Microsoft JhengHei"/>
              </a:rPr>
              <a:t>光速</a:t>
            </a:r>
            <a:r>
              <a:rPr lang="en-US" sz="1800" b="1" dirty="0">
                <a:solidFill>
                  <a:srgbClr val="FFFFFF"/>
                </a:solidFill>
                <a:latin typeface="Microsoft JhengHei"/>
                <a:ea typeface="Microsoft JhengHei"/>
                <a:cs typeface="Microsoft JhengHei"/>
                <a:sym typeface="Microsoft JhengHei"/>
              </a:rPr>
              <a:t>)</a:t>
            </a:r>
            <a:r>
              <a:rPr lang="en-US" sz="1800" b="1" dirty="0" err="1">
                <a:solidFill>
                  <a:srgbClr val="FFFFFF"/>
                </a:solidFill>
                <a:latin typeface="Microsoft JhengHei"/>
                <a:ea typeface="Microsoft JhengHei"/>
                <a:cs typeface="Microsoft JhengHei"/>
                <a:sym typeface="Microsoft JhengHei"/>
              </a:rPr>
              <a:t>的速度衝向地面，因此高速移動的緲子其時間會比它靜止時長，其半衰期也會因而變長，能在衰變成其他粒子前到達地面</a:t>
            </a:r>
            <a:r>
              <a:rPr lang="en-US" sz="1800" b="1" dirty="0">
                <a:solidFill>
                  <a:srgbClr val="FFFFFF"/>
                </a:solidFill>
                <a:latin typeface="Microsoft JhengHei"/>
                <a:ea typeface="Microsoft JhengHei"/>
                <a:cs typeface="Microsoft JhengHei"/>
                <a:sym typeface="Microsoft JhengHei"/>
              </a:rPr>
              <a:t>。</a:t>
            </a:r>
            <a:endParaRPr sz="1800" b="1" dirty="0">
              <a:solidFill>
                <a:srgbClr val="FFFFFF"/>
              </a:solidFill>
              <a:latin typeface="Microsoft JhengHei"/>
              <a:ea typeface="Microsoft JhengHei"/>
              <a:cs typeface="Microsoft JhengHei"/>
              <a:sym typeface="Microsoft JhengHei"/>
            </a:endParaRPr>
          </a:p>
          <a:p>
            <a:pPr marL="0" lvl="0" indent="0" algn="just" rtl="0">
              <a:lnSpc>
                <a:spcPct val="125000"/>
              </a:lnSpc>
              <a:spcAft>
                <a:spcPts val="0"/>
              </a:spcAft>
              <a:buSzPts val="1100"/>
              <a:buNone/>
            </a:pPr>
            <a:r>
              <a:rPr lang="en-US" sz="1800" b="1" dirty="0" err="1">
                <a:solidFill>
                  <a:srgbClr val="FFFFFF"/>
                </a:solidFill>
                <a:latin typeface="Microsoft JhengHei"/>
                <a:ea typeface="Microsoft JhengHei"/>
                <a:cs typeface="Microsoft JhengHei"/>
                <a:sym typeface="Microsoft JhengHei"/>
              </a:rPr>
              <a:t>網站介紹：</a:t>
            </a:r>
            <a:r>
              <a:rPr lang="en-US" sz="1800" b="1" u="sng" dirty="0" err="1">
                <a:solidFill>
                  <a:srgbClr val="1155CC"/>
                </a:solidFill>
                <a:latin typeface="Microsoft JhengHei"/>
                <a:ea typeface="Microsoft JhengHei"/>
                <a:cs typeface="Microsoft JhengHei"/>
                <a:sym typeface="Microsoft JhengHei"/>
                <a:hlinkClick r:id="rId4">
                  <a:extLst>
                    <a:ext uri="{A12FA001-AC4F-418D-AE19-62706E023703}">
                      <ahyp:hlinkClr xmlns:ahyp="http://schemas.microsoft.com/office/drawing/2018/hyperlinkcolor" val="tx"/>
                    </a:ext>
                  </a:extLst>
                </a:hlinkClick>
              </a:rPr>
              <a:t>Muon</a:t>
            </a:r>
            <a:r>
              <a:rPr lang="en-US" sz="1800" b="1" u="sng" dirty="0">
                <a:solidFill>
                  <a:srgbClr val="1155CC"/>
                </a:solidFill>
                <a:latin typeface="Microsoft JhengHei"/>
                <a:ea typeface="Microsoft JhengHei"/>
                <a:cs typeface="Microsoft JhengHei"/>
                <a:sym typeface="Microsoft JhengHei"/>
                <a:hlinkClick r:id="rId4">
                  <a:extLst>
                    <a:ext uri="{A12FA001-AC4F-418D-AE19-62706E023703}">
                      <ahyp:hlinkClr xmlns:ahyp="http://schemas.microsoft.com/office/drawing/2018/hyperlinkcolor" val="tx"/>
                    </a:ext>
                  </a:extLst>
                </a:hlinkClick>
              </a:rPr>
              <a:t> Experiment in Relativity</a:t>
            </a:r>
            <a:endParaRPr sz="1800" b="1" dirty="0">
              <a:solidFill>
                <a:srgbClr val="FFFFFF"/>
              </a:solidFill>
              <a:latin typeface="Microsoft JhengHei"/>
              <a:ea typeface="Microsoft JhengHei"/>
              <a:cs typeface="Microsoft JhengHei"/>
              <a:sym typeface="Microsoft JhengHei"/>
            </a:endParaRPr>
          </a:p>
          <a:p>
            <a:pPr marL="0" lvl="0" indent="0" algn="r" rtl="0">
              <a:lnSpc>
                <a:spcPct val="125000"/>
              </a:lnSpc>
              <a:spcAft>
                <a:spcPts val="0"/>
              </a:spcAft>
              <a:buClr>
                <a:schemeClr val="dk1"/>
              </a:buClr>
              <a:buSzPts val="1100"/>
              <a:buFont typeface="Arial"/>
              <a:buNone/>
            </a:pPr>
            <a:r>
              <a:rPr lang="en-US" sz="1800" b="1" dirty="0">
                <a:solidFill>
                  <a:srgbClr val="FFFFFF"/>
                </a:solidFill>
                <a:latin typeface="Microsoft JhengHei"/>
                <a:ea typeface="Microsoft JhengHei"/>
                <a:cs typeface="Microsoft JhengHei"/>
                <a:sym typeface="Microsoft JhengHei"/>
              </a:rPr>
              <a:t>113級 </a:t>
            </a:r>
            <a:r>
              <a:rPr lang="en-US" sz="1800" b="1" dirty="0" err="1">
                <a:solidFill>
                  <a:srgbClr val="FFFFFF"/>
                </a:solidFill>
                <a:latin typeface="Microsoft JhengHei"/>
                <a:ea typeface="Microsoft JhengHei"/>
                <a:cs typeface="Microsoft JhengHei"/>
                <a:sym typeface="Microsoft JhengHei"/>
              </a:rPr>
              <a:t>陳漢濠</a:t>
            </a:r>
            <a:endParaRPr sz="1800" b="1" dirty="0">
              <a:solidFill>
                <a:srgbClr val="FFFFFF"/>
              </a:solidFill>
              <a:latin typeface="Microsoft JhengHei"/>
              <a:ea typeface="Microsoft JhengHei"/>
              <a:cs typeface="Microsoft JhengHei"/>
              <a:sym typeface="Microsoft JhengHei"/>
            </a:endParaRPr>
          </a:p>
        </p:txBody>
      </p:sp>
      <p:cxnSp>
        <p:nvCxnSpPr>
          <p:cNvPr id="5" name="直線單箭頭接點 4">
            <a:extLst>
              <a:ext uri="{FF2B5EF4-FFF2-40B4-BE49-F238E27FC236}">
                <a16:creationId xmlns:a16="http://schemas.microsoft.com/office/drawing/2014/main" id="{E2651031-EFA3-4B12-9CD9-11A89F8D0F88}"/>
              </a:ext>
            </a:extLst>
          </p:cNvPr>
          <p:cNvCxnSpPr/>
          <p:nvPr/>
        </p:nvCxnSpPr>
        <p:spPr>
          <a:xfrm>
            <a:off x="-5161" y="5999369"/>
            <a:ext cx="7560000" cy="0"/>
          </a:xfrm>
          <a:prstGeom prst="straightConnector1">
            <a:avLst/>
          </a:prstGeom>
          <a:ln w="76200">
            <a:solidFill>
              <a:srgbClr val="FFFF00"/>
            </a:solidFill>
          </a:ln>
        </p:spPr>
        <p:style>
          <a:lnRef idx="3">
            <a:schemeClr val="accent6"/>
          </a:lnRef>
          <a:fillRef idx="0">
            <a:schemeClr val="accent6"/>
          </a:fillRef>
          <a:effectRef idx="2">
            <a:schemeClr val="accent6"/>
          </a:effectRef>
          <a:fontRef idx="minor">
            <a:schemeClr val="tx1"/>
          </a:fontRef>
        </p:style>
      </p:cxnSp>
      <p:cxnSp>
        <p:nvCxnSpPr>
          <p:cNvPr id="7" name="直線單箭頭接點 6">
            <a:extLst>
              <a:ext uri="{FF2B5EF4-FFF2-40B4-BE49-F238E27FC236}">
                <a16:creationId xmlns:a16="http://schemas.microsoft.com/office/drawing/2014/main" id="{B8DF4D34-F22B-4142-A936-917133B1D836}"/>
              </a:ext>
            </a:extLst>
          </p:cNvPr>
          <p:cNvCxnSpPr/>
          <p:nvPr/>
        </p:nvCxnSpPr>
        <p:spPr>
          <a:xfrm>
            <a:off x="0" y="10226900"/>
            <a:ext cx="7560000" cy="0"/>
          </a:xfrm>
          <a:prstGeom prst="straightConnector1">
            <a:avLst/>
          </a:prstGeom>
          <a:ln w="76200">
            <a:solidFill>
              <a:srgbClr val="FFFF00"/>
            </a:solidFill>
          </a:ln>
        </p:spPr>
        <p:style>
          <a:lnRef idx="3">
            <a:schemeClr val="accent6"/>
          </a:lnRef>
          <a:fillRef idx="0">
            <a:schemeClr val="accent6"/>
          </a:fillRef>
          <a:effectRef idx="2">
            <a:schemeClr val="accent6"/>
          </a:effectRef>
          <a:fontRef idx="minor">
            <a:schemeClr val="tx1"/>
          </a:fontRef>
        </p:style>
      </p:cxnSp>
      <p:cxnSp>
        <p:nvCxnSpPr>
          <p:cNvPr id="8" name="直線單箭頭接點 7">
            <a:extLst>
              <a:ext uri="{FF2B5EF4-FFF2-40B4-BE49-F238E27FC236}">
                <a16:creationId xmlns:a16="http://schemas.microsoft.com/office/drawing/2014/main" id="{A76E5966-084F-4C25-A786-30398A7BA9B8}"/>
              </a:ext>
            </a:extLst>
          </p:cNvPr>
          <p:cNvCxnSpPr/>
          <p:nvPr/>
        </p:nvCxnSpPr>
        <p:spPr>
          <a:xfrm>
            <a:off x="0" y="10394540"/>
            <a:ext cx="7560000" cy="0"/>
          </a:xfrm>
          <a:prstGeom prst="straightConnector1">
            <a:avLst/>
          </a:prstGeom>
          <a:ln w="76200">
            <a:solidFill>
              <a:srgbClr val="FFFF00"/>
            </a:solidFill>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150F381C-7DC1-4401-B88B-296476BB24B7}"/>
              </a:ext>
            </a:extLst>
          </p:cNvPr>
          <p:cNvPicPr>
            <a:picLocks noChangeAspect="1"/>
          </p:cNvPicPr>
          <p:nvPr/>
        </p:nvPicPr>
        <p:blipFill rotWithShape="1">
          <a:blip r:embed="rId2"/>
          <a:srcRect r="50000"/>
          <a:stretch/>
        </p:blipFill>
        <p:spPr>
          <a:xfrm>
            <a:off x="73" y="-94"/>
            <a:ext cx="7559528" cy="10692000"/>
          </a:xfrm>
          <a:prstGeom prst="rect">
            <a:avLst/>
          </a:prstGeom>
        </p:spPr>
      </p:pic>
    </p:spTree>
    <p:extLst>
      <p:ext uri="{BB962C8B-B14F-4D97-AF65-F5344CB8AC3E}">
        <p14:creationId xmlns:p14="http://schemas.microsoft.com/office/powerpoint/2010/main" val="3821454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E277D6ED-6D3A-4A16-A8F7-DE27CAC24E9E}"/>
              </a:ext>
            </a:extLst>
          </p:cNvPr>
          <p:cNvPicPr>
            <a:picLocks noChangeAspect="1"/>
          </p:cNvPicPr>
          <p:nvPr/>
        </p:nvPicPr>
        <p:blipFill rotWithShape="1">
          <a:blip r:embed="rId2"/>
          <a:srcRect l="50000"/>
          <a:stretch/>
        </p:blipFill>
        <p:spPr>
          <a:xfrm>
            <a:off x="72" y="-94"/>
            <a:ext cx="7559530" cy="10692000"/>
          </a:xfrm>
          <a:prstGeom prst="rect">
            <a:avLst/>
          </a:prstGeom>
        </p:spPr>
      </p:pic>
    </p:spTree>
    <p:extLst>
      <p:ext uri="{BB962C8B-B14F-4D97-AF65-F5344CB8AC3E}">
        <p14:creationId xmlns:p14="http://schemas.microsoft.com/office/powerpoint/2010/main" val="1706625022"/>
      </p:ext>
    </p:extLst>
  </p:cSld>
  <p:clrMapOvr>
    <a:masterClrMapping/>
  </p:clrMapOvr>
</p:sld>
</file>

<file path=ppt/theme/theme1.xml><?xml version="1.0" encoding="utf-8"?>
<a:theme xmlns:a="http://schemas.openxmlformats.org/drawingml/2006/main" name="Office 佈景主題">
  <a:themeElements>
    <a:clrScheme name="Office 佈景主題">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116</Words>
  <Application>Microsoft Office PowerPoint</Application>
  <PresentationFormat>自訂</PresentationFormat>
  <Paragraphs>13</Paragraphs>
  <Slides>3</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vt:i4>
      </vt:variant>
    </vt:vector>
  </HeadingPairs>
  <TitlesOfParts>
    <vt:vector size="7" baseType="lpstr">
      <vt:lpstr>Microsoft JhengHei</vt:lpstr>
      <vt:lpstr>Arial</vt:lpstr>
      <vt:lpstr>Calibri</vt:lpstr>
      <vt:lpstr>Office 佈景主題</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至庚 洪</dc:creator>
  <cp:lastModifiedBy>至庚 洪</cp:lastModifiedBy>
  <cp:revision>7</cp:revision>
  <dcterms:created xsi:type="dcterms:W3CDTF">2020-08-26T09:46:03Z</dcterms:created>
  <dcterms:modified xsi:type="dcterms:W3CDTF">2021-03-03T09:29:46Z</dcterms:modified>
</cp:coreProperties>
</file>