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sldIdLst>
    <p:sldId id="256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VkTSCgkXHh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9CF49A-8462-4637-92EF-0BCF9CCDFB72}"/>
              </a:ext>
            </a:extLst>
          </p:cNvPr>
          <p:cNvSpPr txBox="1"/>
          <p:nvPr/>
        </p:nvSpPr>
        <p:spPr>
          <a:xfrm>
            <a:off x="970339" y="573405"/>
            <a:ext cx="5618996" cy="8657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生活中的熱學</a:t>
            </a:r>
            <a:endParaRPr lang="en-US" altLang="zh-TW" sz="3200" b="1" dirty="0">
              <a:solidFill>
                <a:srgbClr val="FF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zh-TW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與本主題有關的工程與產品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lvl="0" indent="-342900">
              <a:lnSpc>
                <a:spcPct val="125000"/>
              </a:lnSpc>
              <a:buFont typeface="+mj-ea"/>
              <a:buAutoNum type="ea1ChtPlain"/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冷氣機</a:t>
            </a: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lvl="0">
              <a:lnSpc>
                <a:spcPct val="125000"/>
              </a:lnSpc>
            </a:pP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冷氣系統的作動原理流程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中文字幕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0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https://www.youtube.com/embed/yQQxT1b3RlY</a:t>
            </a:r>
            <a:endParaRPr lang="zh-TW" altLang="zh-TW" sz="20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冷氣機，利用蒸發器，冷媒、風扇所做的熱交換，不斷吸收室內的熱量，以冷媒為媒介將熱排出室外，使室內溫度降低。</a:t>
            </a:r>
            <a:r>
              <a:rPr lang="zh-TW" altLang="en-US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indent="304800" algn="r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	</a:t>
            </a:r>
            <a:r>
              <a:rPr lang="zh-TW" altLang="en-US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113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級 吳信緯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二、攪拌杯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【Fun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科學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無限能源攪拌杯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真的不需裝電池</a:t>
            </a: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https://www.youtube.com/embed/VkTSCgkXHhk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1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電力來自熱電晶片，溫度差轉電壓差。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	  </a:t>
            </a:r>
            <a:r>
              <a:rPr lang="zh-TW" altLang="en-US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112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陳建錩</a:t>
            </a:r>
            <a:endParaRPr lang="en-US" altLang="zh-TW" sz="1800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利用致冷晶片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熱電晶片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會把溫度差轉換成電的原理，讓馬達通電，達成無通電就可以攪拌的效果。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113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宋穎萱</a:t>
            </a:r>
            <a:endParaRPr kumimoji="0" lang="zh-TW" altLang="zh-TW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A0CBB56-853A-4284-B29F-1B7BC9F0288A}"/>
              </a:ext>
            </a:extLst>
          </p:cNvPr>
          <p:cNvCxnSpPr>
            <a:cxnSpLocks/>
          </p:cNvCxnSpPr>
          <p:nvPr/>
        </p:nvCxnSpPr>
        <p:spPr>
          <a:xfrm>
            <a:off x="-1" y="530093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5FFE90-A9E9-4FD0-9D99-0C1807AAD8CC}"/>
              </a:ext>
            </a:extLst>
          </p:cNvPr>
          <p:cNvCxnSpPr>
            <a:cxnSpLocks/>
          </p:cNvCxnSpPr>
          <p:nvPr/>
        </p:nvCxnSpPr>
        <p:spPr>
          <a:xfrm>
            <a:off x="-1" y="923733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5F3C0A5-6B34-4BC2-BEEE-5A331B2E886E}"/>
              </a:ext>
            </a:extLst>
          </p:cNvPr>
          <p:cNvSpPr txBox="1"/>
          <p:nvPr/>
        </p:nvSpPr>
        <p:spPr>
          <a:xfrm>
            <a:off x="548060" y="527615"/>
            <a:ext cx="6463553" cy="8676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三、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火力發電廠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How Coal Fired Thermal Power Stations Work</a:t>
            </a:r>
            <a:endParaRPr kumimoji="0" lang="zh-TW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sng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https://www.youtube.com/embed/eqn0VBVWS50</a:t>
            </a:r>
            <a:endParaRPr kumimoji="0" lang="zh-TW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這影片介紹火力發電原理和相關熱循環及能量傳遞</a:t>
            </a: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112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李孟翰</a:t>
            </a: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五、熱水器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defTabSz="4572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113</a:t>
            </a:r>
            <a:r>
              <a:rPr kumimoji="0" lang="zh-TW" altLang="zh-TW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謝維澤</a:t>
            </a:r>
            <a:endParaRPr kumimoji="0" lang="zh-TW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6ABDB5D-C874-40DB-B65D-A5808EBB91BF}"/>
              </a:ext>
            </a:extLst>
          </p:cNvPr>
          <p:cNvCxnSpPr/>
          <p:nvPr/>
        </p:nvCxnSpPr>
        <p:spPr>
          <a:xfrm>
            <a:off x="0" y="293144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圖片 2" descr="Solar Thermal Hot Water, Heating, and Cooling | BuildingGreen">
            <a:extLst>
              <a:ext uri="{FF2B5EF4-FFF2-40B4-BE49-F238E27FC236}">
                <a16:creationId xmlns:a16="http://schemas.microsoft.com/office/drawing/2014/main" id="{A9E6D621-1A84-4973-91EA-43260ED25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3" y="3855411"/>
            <a:ext cx="53689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A9285A2-BAB5-47CE-A722-9FD479EC14B2}"/>
              </a:ext>
            </a:extLst>
          </p:cNvPr>
          <p:cNvCxnSpPr/>
          <p:nvPr/>
        </p:nvCxnSpPr>
        <p:spPr>
          <a:xfrm>
            <a:off x="2" y="945253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6DE24BF-BAB2-496A-A9FE-64C63E069584}"/>
              </a:ext>
            </a:extLst>
          </p:cNvPr>
          <p:cNvCxnSpPr/>
          <p:nvPr/>
        </p:nvCxnSpPr>
        <p:spPr>
          <a:xfrm>
            <a:off x="0" y="921340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209</Words>
  <Application>Microsoft Office PowerPoint</Application>
  <PresentationFormat>自訂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15</cp:revision>
  <dcterms:created xsi:type="dcterms:W3CDTF">2020-08-26T09:46:03Z</dcterms:created>
  <dcterms:modified xsi:type="dcterms:W3CDTF">2021-03-25T00:54:05Z</dcterms:modified>
</cp:coreProperties>
</file>